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sldIdLst>
    <p:sldId id="281" r:id="rId3"/>
    <p:sldId id="280" r:id="rId4"/>
    <p:sldId id="259" r:id="rId5"/>
    <p:sldId id="282" r:id="rId6"/>
    <p:sldId id="265" r:id="rId7"/>
    <p:sldId id="278" r:id="rId8"/>
    <p:sldId id="262" r:id="rId9"/>
    <p:sldId id="275" r:id="rId10"/>
    <p:sldId id="276" r:id="rId11"/>
    <p:sldId id="277" r:id="rId12"/>
    <p:sldId id="267" r:id="rId13"/>
    <p:sldId id="283" r:id="rId14"/>
    <p:sldId id="279" r:id="rId15"/>
    <p:sldId id="272" r:id="rId16"/>
  </p:sldIdLst>
  <p:sldSz cx="12192000" cy="6858000"/>
  <p:notesSz cx="6858000" cy="9144000"/>
  <p:embeddedFontLst>
    <p:embeddedFont>
      <p:font typeface="Roboto Serif ExtraBold"/>
      <p:bold r:id="rId17"/>
      <p:boldItalic r:id="rId18"/>
    </p:embeddedFont>
    <p:embeddedFont>
      <p:font typeface="Roboto Serif Light"/>
      <p:regular r:id="rId19"/>
      <p:italic r:id="rId20"/>
    </p:embeddedFont>
    <p:embeddedFont>
      <p:font typeface="Roboto Serif SemiBold"/>
      <p:bold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78" userDrawn="1">
          <p15:clr>
            <a:srgbClr val="A4A3A4"/>
          </p15:clr>
        </p15:guide>
        <p15:guide id="4" pos="6879" userDrawn="1">
          <p15:clr>
            <a:srgbClr val="A4A3A4"/>
          </p15:clr>
        </p15:guide>
        <p15:guide id="5" orient="horz" pos="3838" userDrawn="1">
          <p15:clr>
            <a:srgbClr val="A4A3A4"/>
          </p15:clr>
        </p15:guide>
        <p15:guide id="6" orient="horz" pos="4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860"/>
    <a:srgbClr val="08365D"/>
    <a:srgbClr val="033588"/>
    <a:srgbClr val="348C42"/>
    <a:srgbClr val="F6CA42"/>
    <a:srgbClr val="66FF33"/>
    <a:srgbClr val="B460CE"/>
    <a:srgbClr val="000430"/>
    <a:srgbClr val="0662AF"/>
    <a:srgbClr val="833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900" y="324"/>
      </p:cViewPr>
      <p:guideLst>
        <p:guide orient="horz" pos="2160"/>
        <p:guide pos="3840"/>
        <p:guide pos="778"/>
        <p:guide pos="6879"/>
        <p:guide orient="horz" pos="3838"/>
        <p:guide orient="horz" pos="4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AI KUMAR RAVICHANDRAN" userId="7aaf50b1019620f2" providerId="LiveId" clId="{0D8E6533-F043-43B0-9305-2C8391D18B33}"/>
    <pc:docChg chg="undo redo custSel addSld delSld modSld sldOrd delMainMaster">
      <pc:chgData name="SANJAI KUMAR RAVICHANDRAN" userId="7aaf50b1019620f2" providerId="LiveId" clId="{0D8E6533-F043-43B0-9305-2C8391D18B33}" dt="2024-05-09T15:48:29.334" v="1265"/>
      <pc:docMkLst>
        <pc:docMk/>
      </pc:docMkLst>
      <pc:sldChg chg="del">
        <pc:chgData name="SANJAI KUMAR RAVICHANDRAN" userId="7aaf50b1019620f2" providerId="LiveId" clId="{0D8E6533-F043-43B0-9305-2C8391D18B33}" dt="2024-05-04T17:38:19.658" v="118" actId="47"/>
        <pc:sldMkLst>
          <pc:docMk/>
          <pc:sldMk cId="1666143152" sldId="256"/>
        </pc:sldMkLst>
      </pc:sldChg>
      <pc:sldChg chg="addSp delSp modSp del mod delAnim">
        <pc:chgData name="SANJAI KUMAR RAVICHANDRAN" userId="7aaf50b1019620f2" providerId="LiveId" clId="{0D8E6533-F043-43B0-9305-2C8391D18B33}" dt="2024-05-04T17:43:52.932" v="180" actId="47"/>
        <pc:sldMkLst>
          <pc:docMk/>
          <pc:sldMk cId="443250595" sldId="258"/>
        </pc:sldMkLst>
        <pc:spChg chg="del">
          <ac:chgData name="SANJAI KUMAR RAVICHANDRAN" userId="7aaf50b1019620f2" providerId="LiveId" clId="{0D8E6533-F043-43B0-9305-2C8391D18B33}" dt="2024-05-04T17:38:37.803" v="120" actId="478"/>
          <ac:spMkLst>
            <pc:docMk/>
            <pc:sldMk cId="443250595" sldId="258"/>
            <ac:spMk id="3" creationId="{2BDA5223-816F-0556-BF37-B62F4B5BD6C7}"/>
          </ac:spMkLst>
        </pc:spChg>
        <pc:spChg chg="add mod">
          <ac:chgData name="SANJAI KUMAR RAVICHANDRAN" userId="7aaf50b1019620f2" providerId="LiveId" clId="{0D8E6533-F043-43B0-9305-2C8391D18B33}" dt="2024-05-04T17:41:34.294" v="170" actId="207"/>
          <ac:spMkLst>
            <pc:docMk/>
            <pc:sldMk cId="443250595" sldId="258"/>
            <ac:spMk id="4" creationId="{2C4E7948-B999-20D3-978C-7B8EFED45B02}"/>
          </ac:spMkLst>
        </pc:spChg>
        <pc:spChg chg="add mod">
          <ac:chgData name="SANJAI KUMAR RAVICHANDRAN" userId="7aaf50b1019620f2" providerId="LiveId" clId="{0D8E6533-F043-43B0-9305-2C8391D18B33}" dt="2024-05-04T17:41:25.386" v="169" actId="403"/>
          <ac:spMkLst>
            <pc:docMk/>
            <pc:sldMk cId="443250595" sldId="258"/>
            <ac:spMk id="5" creationId="{30AC0164-08F6-4C18-F84F-2BA0E917FBDF}"/>
          </ac:spMkLst>
        </pc:spChg>
        <pc:spChg chg="del">
          <ac:chgData name="SANJAI KUMAR RAVICHANDRAN" userId="7aaf50b1019620f2" providerId="LiveId" clId="{0D8E6533-F043-43B0-9305-2C8391D18B33}" dt="2024-05-04T17:38:37.803" v="120" actId="478"/>
          <ac:spMkLst>
            <pc:docMk/>
            <pc:sldMk cId="443250595" sldId="258"/>
            <ac:spMk id="9" creationId="{197AD692-5ED6-7EDF-97FE-A9E7F0F63F7F}"/>
          </ac:spMkLst>
        </pc:spChg>
        <pc:spChg chg="del mod">
          <ac:chgData name="SANJAI KUMAR RAVICHANDRAN" userId="7aaf50b1019620f2" providerId="LiveId" clId="{0D8E6533-F043-43B0-9305-2C8391D18B33}" dt="2024-05-04T17:38:37.803" v="120" actId="478"/>
          <ac:spMkLst>
            <pc:docMk/>
            <pc:sldMk cId="443250595" sldId="258"/>
            <ac:spMk id="10" creationId="{1D5D6635-71E9-5E42-D90C-9DB9B89C75B1}"/>
          </ac:spMkLst>
        </pc:spChg>
        <pc:inkChg chg="add del">
          <ac:chgData name="SANJAI KUMAR RAVICHANDRAN" userId="7aaf50b1019620f2" providerId="LiveId" clId="{0D8E6533-F043-43B0-9305-2C8391D18B33}" dt="2024-05-04T17:38:56.918" v="122" actId="9405"/>
          <ac:inkMkLst>
            <pc:docMk/>
            <pc:sldMk cId="443250595" sldId="258"/>
            <ac:inkMk id="2" creationId="{541F7E05-490B-5DF1-CE36-FC55264C837C}"/>
          </ac:inkMkLst>
        </pc:inkChg>
      </pc:sldChg>
      <pc:sldChg chg="addSp delSp modSp mod delAnim">
        <pc:chgData name="SANJAI KUMAR RAVICHANDRAN" userId="7aaf50b1019620f2" providerId="LiveId" clId="{0D8E6533-F043-43B0-9305-2C8391D18B33}" dt="2024-05-09T15:08:32.864" v="395" actId="20577"/>
        <pc:sldMkLst>
          <pc:docMk/>
          <pc:sldMk cId="2652600184" sldId="259"/>
        </pc:sldMkLst>
        <pc:spChg chg="add del mod">
          <ac:chgData name="SANJAI KUMAR RAVICHANDRAN" userId="7aaf50b1019620f2" providerId="LiveId" clId="{0D8E6533-F043-43B0-9305-2C8391D18B33}" dt="2024-05-04T16:31:28.410" v="3" actId="931"/>
          <ac:spMkLst>
            <pc:docMk/>
            <pc:sldMk cId="2652600184" sldId="259"/>
            <ac:spMk id="7" creationId="{BAC7A44D-09F9-5CA1-B5E8-8B091658DDFE}"/>
          </ac:spMkLst>
        </pc:spChg>
        <pc:spChg chg="mod">
          <ac:chgData name="SANJAI KUMAR RAVICHANDRAN" userId="7aaf50b1019620f2" providerId="LiveId" clId="{0D8E6533-F043-43B0-9305-2C8391D18B33}" dt="2024-05-09T15:08:32.864" v="395" actId="20577"/>
          <ac:spMkLst>
            <pc:docMk/>
            <pc:sldMk cId="2652600184" sldId="259"/>
            <ac:spMk id="18" creationId="{C701368B-E659-D968-1AB1-83C18D5DC432}"/>
          </ac:spMkLst>
        </pc:spChg>
        <pc:picChg chg="add del mod">
          <ac:chgData name="SANJAI KUMAR RAVICHANDRAN" userId="7aaf50b1019620f2" providerId="LiveId" clId="{0D8E6533-F043-43B0-9305-2C8391D18B33}" dt="2024-05-04T16:31:30.833" v="5" actId="478"/>
          <ac:picMkLst>
            <pc:docMk/>
            <pc:sldMk cId="2652600184" sldId="259"/>
            <ac:picMk id="5" creationId="{6AEB7546-2897-39A2-C861-242A7DDB83B0}"/>
          </ac:picMkLst>
        </pc:picChg>
        <pc:picChg chg="add mod">
          <ac:chgData name="SANJAI KUMAR RAVICHANDRAN" userId="7aaf50b1019620f2" providerId="LiveId" clId="{0D8E6533-F043-43B0-9305-2C8391D18B33}" dt="2024-05-04T16:31:46.766" v="9" actId="14100"/>
          <ac:picMkLst>
            <pc:docMk/>
            <pc:sldMk cId="2652600184" sldId="259"/>
            <ac:picMk id="9" creationId="{C918146B-776C-FA62-07F6-289B9FBECCCB}"/>
          </ac:picMkLst>
        </pc:picChg>
        <pc:picChg chg="del">
          <ac:chgData name="SANJAI KUMAR RAVICHANDRAN" userId="7aaf50b1019620f2" providerId="LiveId" clId="{0D8E6533-F043-43B0-9305-2C8391D18B33}" dt="2024-05-04T16:31:10.968" v="1" actId="478"/>
          <ac:picMkLst>
            <pc:docMk/>
            <pc:sldMk cId="2652600184" sldId="259"/>
            <ac:picMk id="55" creationId="{EE07632A-395C-E4DA-FD36-03D684787B75}"/>
          </ac:picMkLst>
        </pc:picChg>
      </pc:sldChg>
      <pc:sldChg chg="modSp mod">
        <pc:chgData name="SANJAI KUMAR RAVICHANDRAN" userId="7aaf50b1019620f2" providerId="LiveId" clId="{0D8E6533-F043-43B0-9305-2C8391D18B33}" dt="2024-05-09T15:34:02.395" v="834" actId="14100"/>
        <pc:sldMkLst>
          <pc:docMk/>
          <pc:sldMk cId="470399210" sldId="262"/>
        </pc:sldMkLst>
        <pc:spChg chg="mod">
          <ac:chgData name="SANJAI KUMAR RAVICHANDRAN" userId="7aaf50b1019620f2" providerId="LiveId" clId="{0D8E6533-F043-43B0-9305-2C8391D18B33}" dt="2024-05-09T15:32:50.048" v="741" actId="1076"/>
          <ac:spMkLst>
            <pc:docMk/>
            <pc:sldMk cId="470399210" sldId="262"/>
            <ac:spMk id="2" creationId="{139FC021-D447-83E4-7408-BE2B24FA7D1E}"/>
          </ac:spMkLst>
        </pc:spChg>
        <pc:spChg chg="mod">
          <ac:chgData name="SANJAI KUMAR RAVICHANDRAN" userId="7aaf50b1019620f2" providerId="LiveId" clId="{0D8E6533-F043-43B0-9305-2C8391D18B33}" dt="2024-05-09T15:34:02.395" v="834" actId="14100"/>
          <ac:spMkLst>
            <pc:docMk/>
            <pc:sldMk cId="470399210" sldId="262"/>
            <ac:spMk id="5" creationId="{17C45F39-16B7-F264-4530-0848E27B818D}"/>
          </ac:spMkLst>
        </pc:spChg>
      </pc:sldChg>
      <pc:sldChg chg="addSp delSp modSp mod addAnim delAnim modAnim">
        <pc:chgData name="SANJAI KUMAR RAVICHANDRAN" userId="7aaf50b1019620f2" providerId="LiveId" clId="{0D8E6533-F043-43B0-9305-2C8391D18B33}" dt="2024-05-09T15:42:09.370" v="1243"/>
        <pc:sldMkLst>
          <pc:docMk/>
          <pc:sldMk cId="3552457225" sldId="265"/>
        </pc:sldMkLst>
        <pc:spChg chg="mod">
          <ac:chgData name="SANJAI KUMAR RAVICHANDRAN" userId="7aaf50b1019620f2" providerId="LiveId" clId="{0D8E6533-F043-43B0-9305-2C8391D18B33}" dt="2024-05-09T15:41:19.890" v="1211" actId="20577"/>
          <ac:spMkLst>
            <pc:docMk/>
            <pc:sldMk cId="3552457225" sldId="265"/>
            <ac:spMk id="2" creationId="{AB27EC4D-84CA-6459-4193-F96B4D568023}"/>
          </ac:spMkLst>
        </pc:spChg>
        <pc:spChg chg="add mod">
          <ac:chgData name="SANJAI KUMAR RAVICHANDRAN" userId="7aaf50b1019620f2" providerId="LiveId" clId="{0D8E6533-F043-43B0-9305-2C8391D18B33}" dt="2024-05-09T15:42:06.018" v="1242" actId="122"/>
          <ac:spMkLst>
            <pc:docMk/>
            <pc:sldMk cId="3552457225" sldId="265"/>
            <ac:spMk id="4" creationId="{EB93B00B-0BED-6845-C6BE-449A467463EB}"/>
          </ac:spMkLst>
        </pc:spChg>
        <pc:spChg chg="del">
          <ac:chgData name="SANJAI KUMAR RAVICHANDRAN" userId="7aaf50b1019620f2" providerId="LiveId" clId="{0D8E6533-F043-43B0-9305-2C8391D18B33}" dt="2024-05-04T16:33:22.599" v="10" actId="931"/>
          <ac:spMkLst>
            <pc:docMk/>
            <pc:sldMk cId="3552457225" sldId="265"/>
            <ac:spMk id="8" creationId="{05A43DAD-0958-99FC-0B37-1FAE29A1E2A5}"/>
          </ac:spMkLst>
        </pc:spChg>
        <pc:spChg chg="del topLvl">
          <ac:chgData name="SANJAI KUMAR RAVICHANDRAN" userId="7aaf50b1019620f2" providerId="LiveId" clId="{0D8E6533-F043-43B0-9305-2C8391D18B33}" dt="2024-05-04T16:39:02.899" v="60" actId="478"/>
          <ac:spMkLst>
            <pc:docMk/>
            <pc:sldMk cId="3552457225" sldId="265"/>
            <ac:spMk id="28" creationId="{350EA43A-8DBB-7F33-1CAE-AEA8CB1AD859}"/>
          </ac:spMkLst>
        </pc:spChg>
        <pc:spChg chg="del topLvl">
          <ac:chgData name="SANJAI KUMAR RAVICHANDRAN" userId="7aaf50b1019620f2" providerId="LiveId" clId="{0D8E6533-F043-43B0-9305-2C8391D18B33}" dt="2024-05-04T16:39:00.589" v="59" actId="478"/>
          <ac:spMkLst>
            <pc:docMk/>
            <pc:sldMk cId="3552457225" sldId="265"/>
            <ac:spMk id="29" creationId="{DB6F793B-2AA4-1220-9590-8689CAB1D51B}"/>
          </ac:spMkLst>
        </pc:spChg>
        <pc:spChg chg="del">
          <ac:chgData name="SANJAI KUMAR RAVICHANDRAN" userId="7aaf50b1019620f2" providerId="LiveId" clId="{0D8E6533-F043-43B0-9305-2C8391D18B33}" dt="2024-05-04T16:36:04.524" v="14" actId="931"/>
          <ac:spMkLst>
            <pc:docMk/>
            <pc:sldMk cId="3552457225" sldId="265"/>
            <ac:spMk id="58" creationId="{40F0CD2E-7EF7-2349-1CFA-F26096EBF607}"/>
          </ac:spMkLst>
        </pc:spChg>
        <pc:spChg chg="add del mod">
          <ac:chgData name="SANJAI KUMAR RAVICHANDRAN" userId="7aaf50b1019620f2" providerId="LiveId" clId="{0D8E6533-F043-43B0-9305-2C8391D18B33}" dt="2024-05-04T16:35:57.348" v="13" actId="931"/>
          <ac:spMkLst>
            <pc:docMk/>
            <pc:sldMk cId="3552457225" sldId="265"/>
            <ac:spMk id="78" creationId="{6C7A602B-422D-7EC8-BFD1-2B4CDB5E19B8}"/>
          </ac:spMkLst>
        </pc:spChg>
        <pc:spChg chg="add del mod">
          <ac:chgData name="SANJAI KUMAR RAVICHANDRAN" userId="7aaf50b1019620f2" providerId="LiveId" clId="{0D8E6533-F043-43B0-9305-2C8391D18B33}" dt="2024-05-04T16:36:16.159" v="16" actId="931"/>
          <ac:spMkLst>
            <pc:docMk/>
            <pc:sldMk cId="3552457225" sldId="265"/>
            <ac:spMk id="84" creationId="{D18EEA57-AD63-5E71-66C2-9ECA48304D8F}"/>
          </ac:spMkLst>
        </pc:spChg>
        <pc:spChg chg="add del mod">
          <ac:chgData name="SANJAI KUMAR RAVICHANDRAN" userId="7aaf50b1019620f2" providerId="LiveId" clId="{0D8E6533-F043-43B0-9305-2C8391D18B33}" dt="2024-05-04T16:36:29.525" v="18" actId="931"/>
          <ac:spMkLst>
            <pc:docMk/>
            <pc:sldMk cId="3552457225" sldId="265"/>
            <ac:spMk id="88" creationId="{3114CF91-317E-AB58-D2C0-DED58D6296FF}"/>
          </ac:spMkLst>
        </pc:spChg>
        <pc:spChg chg="add del mod">
          <ac:chgData name="SANJAI KUMAR RAVICHANDRAN" userId="7aaf50b1019620f2" providerId="LiveId" clId="{0D8E6533-F043-43B0-9305-2C8391D18B33}" dt="2024-05-04T16:36:42.323" v="20" actId="931"/>
          <ac:spMkLst>
            <pc:docMk/>
            <pc:sldMk cId="3552457225" sldId="265"/>
            <ac:spMk id="92" creationId="{60D6AD6B-E10C-3AEC-80BD-78CA2A510E31}"/>
          </ac:spMkLst>
        </pc:spChg>
        <pc:spChg chg="add del mod">
          <ac:chgData name="SANJAI KUMAR RAVICHANDRAN" userId="7aaf50b1019620f2" providerId="LiveId" clId="{0D8E6533-F043-43B0-9305-2C8391D18B33}" dt="2024-05-04T16:37:08.953" v="26" actId="931"/>
          <ac:spMkLst>
            <pc:docMk/>
            <pc:sldMk cId="3552457225" sldId="265"/>
            <ac:spMk id="96" creationId="{FAA0255F-AC73-BB42-26E5-BB20D1AD4B0C}"/>
          </ac:spMkLst>
        </pc:spChg>
        <pc:spChg chg="add del mod">
          <ac:chgData name="SANJAI KUMAR RAVICHANDRAN" userId="7aaf50b1019620f2" providerId="LiveId" clId="{0D8E6533-F043-43B0-9305-2C8391D18B33}" dt="2024-05-04T16:37:14.050" v="28" actId="478"/>
          <ac:spMkLst>
            <pc:docMk/>
            <pc:sldMk cId="3552457225" sldId="265"/>
            <ac:spMk id="100" creationId="{5729DA2B-ACFC-2D14-A6FE-9E32922C6EDB}"/>
          </ac:spMkLst>
        </pc:spChg>
        <pc:spChg chg="add del mod">
          <ac:chgData name="SANJAI KUMAR RAVICHANDRAN" userId="7aaf50b1019620f2" providerId="LiveId" clId="{0D8E6533-F043-43B0-9305-2C8391D18B33}" dt="2024-05-04T16:37:32.306" v="31" actId="931"/>
          <ac:spMkLst>
            <pc:docMk/>
            <pc:sldMk cId="3552457225" sldId="265"/>
            <ac:spMk id="102" creationId="{B508C1FF-1665-5592-E798-548540AAA40D}"/>
          </ac:spMkLst>
        </pc:spChg>
        <pc:spChg chg="add del mod">
          <ac:chgData name="SANJAI KUMAR RAVICHANDRAN" userId="7aaf50b1019620f2" providerId="LiveId" clId="{0D8E6533-F043-43B0-9305-2C8391D18B33}" dt="2024-05-04T16:37:43.476" v="33" actId="931"/>
          <ac:spMkLst>
            <pc:docMk/>
            <pc:sldMk cId="3552457225" sldId="265"/>
            <ac:spMk id="106" creationId="{A8F3FC7C-E52D-4B85-6636-7B9C5A79DB6B}"/>
          </ac:spMkLst>
        </pc:spChg>
        <pc:spChg chg="add del mod">
          <ac:chgData name="SANJAI KUMAR RAVICHANDRAN" userId="7aaf50b1019620f2" providerId="LiveId" clId="{0D8E6533-F043-43B0-9305-2C8391D18B33}" dt="2024-05-04T16:37:51.477" v="35" actId="478"/>
          <ac:spMkLst>
            <pc:docMk/>
            <pc:sldMk cId="3552457225" sldId="265"/>
            <ac:spMk id="113" creationId="{2C4E47FD-681E-D414-E360-E490B75E8278}"/>
          </ac:spMkLst>
        </pc:spChg>
        <pc:spChg chg="add del mod">
          <ac:chgData name="SANJAI KUMAR RAVICHANDRAN" userId="7aaf50b1019620f2" providerId="LiveId" clId="{0D8E6533-F043-43B0-9305-2C8391D18B33}" dt="2024-05-04T16:38:05.720" v="38" actId="931"/>
          <ac:spMkLst>
            <pc:docMk/>
            <pc:sldMk cId="3552457225" sldId="265"/>
            <ac:spMk id="117" creationId="{6A28B713-4E67-B1FF-8941-7419393B214C}"/>
          </ac:spMkLst>
        </pc:spChg>
        <pc:spChg chg="add del mod">
          <ac:chgData name="SANJAI KUMAR RAVICHANDRAN" userId="7aaf50b1019620f2" providerId="LiveId" clId="{0D8E6533-F043-43B0-9305-2C8391D18B33}" dt="2024-05-04T16:38:10.165" v="40" actId="478"/>
          <ac:spMkLst>
            <pc:docMk/>
            <pc:sldMk cId="3552457225" sldId="265"/>
            <ac:spMk id="125" creationId="{330606FC-4E34-C295-EADA-8C916B026C8A}"/>
          </ac:spMkLst>
        </pc:spChg>
        <pc:spChg chg="add del mod">
          <ac:chgData name="SANJAI KUMAR RAVICHANDRAN" userId="7aaf50b1019620f2" providerId="LiveId" clId="{0D8E6533-F043-43B0-9305-2C8391D18B33}" dt="2024-05-04T16:38:19.800" v="43" actId="478"/>
          <ac:spMkLst>
            <pc:docMk/>
            <pc:sldMk cId="3552457225" sldId="265"/>
            <ac:spMk id="1025" creationId="{279C1D0C-84C5-D60B-49C5-C4CDFC2E321C}"/>
          </ac:spMkLst>
        </pc:spChg>
        <pc:spChg chg="add del mod">
          <ac:chgData name="SANJAI KUMAR RAVICHANDRAN" userId="7aaf50b1019620f2" providerId="LiveId" clId="{0D8E6533-F043-43B0-9305-2C8391D18B33}" dt="2024-05-04T16:38:28.943" v="46" actId="478"/>
          <ac:spMkLst>
            <pc:docMk/>
            <pc:sldMk cId="3552457225" sldId="265"/>
            <ac:spMk id="1028" creationId="{F0372813-FB40-8A60-8EA3-8488276DE5A2}"/>
          </ac:spMkLst>
        </pc:spChg>
        <pc:spChg chg="add del mod">
          <ac:chgData name="SANJAI KUMAR RAVICHANDRAN" userId="7aaf50b1019620f2" providerId="LiveId" clId="{0D8E6533-F043-43B0-9305-2C8391D18B33}" dt="2024-05-04T16:38:35.723" v="50" actId="478"/>
          <ac:spMkLst>
            <pc:docMk/>
            <pc:sldMk cId="3552457225" sldId="265"/>
            <ac:spMk id="1030" creationId="{1BB61163-D289-F347-5809-511AD0E2E7D7}"/>
          </ac:spMkLst>
        </pc:spChg>
        <pc:spChg chg="add del mod">
          <ac:chgData name="SANJAI KUMAR RAVICHANDRAN" userId="7aaf50b1019620f2" providerId="LiveId" clId="{0D8E6533-F043-43B0-9305-2C8391D18B33}" dt="2024-05-04T16:38:39.882" v="52" actId="478"/>
          <ac:spMkLst>
            <pc:docMk/>
            <pc:sldMk cId="3552457225" sldId="265"/>
            <ac:spMk id="1033" creationId="{2B9E6B69-875B-9DEE-D54C-31D4C957A36A}"/>
          </ac:spMkLst>
        </pc:spChg>
        <pc:spChg chg="add del mod">
          <ac:chgData name="SANJAI KUMAR RAVICHANDRAN" userId="7aaf50b1019620f2" providerId="LiveId" clId="{0D8E6533-F043-43B0-9305-2C8391D18B33}" dt="2024-05-04T16:38:45.549" v="55" actId="478"/>
          <ac:spMkLst>
            <pc:docMk/>
            <pc:sldMk cId="3552457225" sldId="265"/>
            <ac:spMk id="1036" creationId="{C775AC12-CAE7-D6CB-59E8-BAE361288B61}"/>
          </ac:spMkLst>
        </pc:spChg>
        <pc:spChg chg="add del mod">
          <ac:chgData name="SANJAI KUMAR RAVICHANDRAN" userId="7aaf50b1019620f2" providerId="LiveId" clId="{0D8E6533-F043-43B0-9305-2C8391D18B33}" dt="2024-05-04T16:38:56.041" v="58" actId="478"/>
          <ac:spMkLst>
            <pc:docMk/>
            <pc:sldMk cId="3552457225" sldId="265"/>
            <ac:spMk id="1038" creationId="{F9E1D8FB-CAED-8E95-3F31-490169A1F8FF}"/>
          </ac:spMkLst>
        </pc:spChg>
        <pc:spChg chg="add del mod">
          <ac:chgData name="SANJAI KUMAR RAVICHANDRAN" userId="7aaf50b1019620f2" providerId="LiveId" clId="{0D8E6533-F043-43B0-9305-2C8391D18B33}" dt="2024-05-04T16:39:09.035" v="62" actId="478"/>
          <ac:spMkLst>
            <pc:docMk/>
            <pc:sldMk cId="3552457225" sldId="265"/>
            <ac:spMk id="1042" creationId="{9135A037-3725-9136-6ECA-0CE225C19346}"/>
          </ac:spMkLst>
        </pc:spChg>
        <pc:spChg chg="add del mod">
          <ac:chgData name="SANJAI KUMAR RAVICHANDRAN" userId="7aaf50b1019620f2" providerId="LiveId" clId="{0D8E6533-F043-43B0-9305-2C8391D18B33}" dt="2024-05-04T16:39:15.322" v="65" actId="478"/>
          <ac:spMkLst>
            <pc:docMk/>
            <pc:sldMk cId="3552457225" sldId="265"/>
            <ac:spMk id="1046" creationId="{87F1E806-15DF-4164-B85C-EC5910F6C384}"/>
          </ac:spMkLst>
        </pc:spChg>
        <pc:spChg chg="add del mod">
          <ac:chgData name="SANJAI KUMAR RAVICHANDRAN" userId="7aaf50b1019620f2" providerId="LiveId" clId="{0D8E6533-F043-43B0-9305-2C8391D18B33}" dt="2024-05-04T16:39:42.485" v="68" actId="931"/>
          <ac:spMkLst>
            <pc:docMk/>
            <pc:sldMk cId="3552457225" sldId="265"/>
            <ac:spMk id="1050" creationId="{E1D58052-6686-5CA1-CAE4-C3BFF808F77D}"/>
          </ac:spMkLst>
        </pc:spChg>
        <pc:spChg chg="add del mod">
          <ac:chgData name="SANJAI KUMAR RAVICHANDRAN" userId="7aaf50b1019620f2" providerId="LiveId" clId="{0D8E6533-F043-43B0-9305-2C8391D18B33}" dt="2024-05-04T16:39:47.768" v="70" actId="478"/>
          <ac:spMkLst>
            <pc:docMk/>
            <pc:sldMk cId="3552457225" sldId="265"/>
            <ac:spMk id="1055" creationId="{41B1E819-46F5-8E32-2AF4-A82899515B0D}"/>
          </ac:spMkLst>
        </pc:spChg>
        <pc:spChg chg="add del mod">
          <ac:chgData name="SANJAI KUMAR RAVICHANDRAN" userId="7aaf50b1019620f2" providerId="LiveId" clId="{0D8E6533-F043-43B0-9305-2C8391D18B33}" dt="2024-05-04T16:40:00.564" v="73" actId="478"/>
          <ac:spMkLst>
            <pc:docMk/>
            <pc:sldMk cId="3552457225" sldId="265"/>
            <ac:spMk id="1057" creationId="{3AA01EEF-2F28-E5AF-3206-A749B0B56997}"/>
          </ac:spMkLst>
        </pc:spChg>
        <pc:spChg chg="add del mod">
          <ac:chgData name="SANJAI KUMAR RAVICHANDRAN" userId="7aaf50b1019620f2" providerId="LiveId" clId="{0D8E6533-F043-43B0-9305-2C8391D18B33}" dt="2024-05-04T16:40:15.042" v="76" actId="931"/>
          <ac:spMkLst>
            <pc:docMk/>
            <pc:sldMk cId="3552457225" sldId="265"/>
            <ac:spMk id="1059" creationId="{79CBF781-2014-0F0E-7632-0DBB8445E170}"/>
          </ac:spMkLst>
        </pc:spChg>
        <pc:spChg chg="add del mod">
          <ac:chgData name="SANJAI KUMAR RAVICHANDRAN" userId="7aaf50b1019620f2" providerId="LiveId" clId="{0D8E6533-F043-43B0-9305-2C8391D18B33}" dt="2024-05-04T16:40:18.656" v="78" actId="478"/>
          <ac:spMkLst>
            <pc:docMk/>
            <pc:sldMk cId="3552457225" sldId="265"/>
            <ac:spMk id="1063" creationId="{986B5685-2446-F28B-0DFB-CEC54BC9C64A}"/>
          </ac:spMkLst>
        </pc:spChg>
        <pc:spChg chg="add del mod">
          <ac:chgData name="SANJAI KUMAR RAVICHANDRAN" userId="7aaf50b1019620f2" providerId="LiveId" clId="{0D8E6533-F043-43B0-9305-2C8391D18B33}" dt="2024-05-04T16:40:30.221" v="81" actId="478"/>
          <ac:spMkLst>
            <pc:docMk/>
            <pc:sldMk cId="3552457225" sldId="265"/>
            <ac:spMk id="1065" creationId="{7EF84088-2AD5-1DA8-2B2C-F69B81A06C76}"/>
          </ac:spMkLst>
        </pc:spChg>
        <pc:grpChg chg="del">
          <ac:chgData name="SANJAI KUMAR RAVICHANDRAN" userId="7aaf50b1019620f2" providerId="LiveId" clId="{0D8E6533-F043-43B0-9305-2C8391D18B33}" dt="2024-05-04T16:40:19.456" v="79" actId="478"/>
          <ac:grpSpMkLst>
            <pc:docMk/>
            <pc:sldMk cId="3552457225" sldId="265"/>
            <ac:grpSpMk id="5" creationId="{7805031A-5790-28E4-1179-97FA9C15E89C}"/>
          </ac:grpSpMkLst>
        </pc:grpChg>
        <pc:grpChg chg="del">
          <ac:chgData name="SANJAI KUMAR RAVICHANDRAN" userId="7aaf50b1019620f2" providerId="LiveId" clId="{0D8E6533-F043-43B0-9305-2C8391D18B33}" dt="2024-05-04T16:39:49.003" v="71" actId="478"/>
          <ac:grpSpMkLst>
            <pc:docMk/>
            <pc:sldMk cId="3552457225" sldId="265"/>
            <ac:grpSpMk id="12" creationId="{92CF2CDD-146F-FE46-1C8B-20F94094D5A1}"/>
          </ac:grpSpMkLst>
        </pc:grpChg>
        <pc:grpChg chg="del">
          <ac:chgData name="SANJAI KUMAR RAVICHANDRAN" userId="7aaf50b1019620f2" providerId="LiveId" clId="{0D8E6533-F043-43B0-9305-2C8391D18B33}" dt="2024-05-04T16:37:53.086" v="36" actId="478"/>
          <ac:grpSpMkLst>
            <pc:docMk/>
            <pc:sldMk cId="3552457225" sldId="265"/>
            <ac:grpSpMk id="21" creationId="{A5764D62-EAA6-B946-BB87-A3C5792787CC}"/>
          </ac:grpSpMkLst>
        </pc:grpChg>
        <pc:grpChg chg="del">
          <ac:chgData name="SANJAI KUMAR RAVICHANDRAN" userId="7aaf50b1019620f2" providerId="LiveId" clId="{0D8E6533-F043-43B0-9305-2C8391D18B33}" dt="2024-05-04T16:39:00.589" v="59" actId="478"/>
          <ac:grpSpMkLst>
            <pc:docMk/>
            <pc:sldMk cId="3552457225" sldId="265"/>
            <ac:grpSpMk id="27" creationId="{C0BD36D3-C9D9-19B0-3DEA-A3E8AD61C303}"/>
          </ac:grpSpMkLst>
        </pc:grpChg>
        <pc:grpChg chg="del">
          <ac:chgData name="SANJAI KUMAR RAVICHANDRAN" userId="7aaf50b1019620f2" providerId="LiveId" clId="{0D8E6533-F043-43B0-9305-2C8391D18B33}" dt="2024-05-04T16:40:01.501" v="74" actId="478"/>
          <ac:grpSpMkLst>
            <pc:docMk/>
            <pc:sldMk cId="3552457225" sldId="265"/>
            <ac:grpSpMk id="33" creationId="{631F68D1-2C1B-D309-564F-F40AD694B55A}"/>
          </ac:grpSpMkLst>
        </pc:grpChg>
        <pc:grpChg chg="del">
          <ac:chgData name="SANJAI KUMAR RAVICHANDRAN" userId="7aaf50b1019620f2" providerId="LiveId" clId="{0D8E6533-F043-43B0-9305-2C8391D18B33}" dt="2024-05-04T16:38:11.779" v="41" actId="478"/>
          <ac:grpSpMkLst>
            <pc:docMk/>
            <pc:sldMk cId="3552457225" sldId="265"/>
            <ac:grpSpMk id="39" creationId="{0DE1EEB7-BFE4-58D7-0A5B-5C03A0B70708}"/>
          </ac:grpSpMkLst>
        </pc:grpChg>
        <pc:grpChg chg="del">
          <ac:chgData name="SANJAI KUMAR RAVICHANDRAN" userId="7aaf50b1019620f2" providerId="LiveId" clId="{0D8E6533-F043-43B0-9305-2C8391D18B33}" dt="2024-05-04T16:38:34.823" v="49" actId="478"/>
          <ac:grpSpMkLst>
            <pc:docMk/>
            <pc:sldMk cId="3552457225" sldId="265"/>
            <ac:grpSpMk id="42" creationId="{FE931DD3-DC17-9247-E6AA-07B5B7315254}"/>
          </ac:grpSpMkLst>
        </pc:grpChg>
        <pc:grpChg chg="del">
          <ac:chgData name="SANJAI KUMAR RAVICHANDRAN" userId="7aaf50b1019620f2" providerId="LiveId" clId="{0D8E6533-F043-43B0-9305-2C8391D18B33}" dt="2024-05-04T16:38:41.782" v="53" actId="478"/>
          <ac:grpSpMkLst>
            <pc:docMk/>
            <pc:sldMk cId="3552457225" sldId="265"/>
            <ac:grpSpMk id="45" creationId="{65FAF37F-8634-9230-FE4E-98C55A11612B}"/>
          </ac:grpSpMkLst>
        </pc:grpChg>
        <pc:grpChg chg="del">
          <ac:chgData name="SANJAI KUMAR RAVICHANDRAN" userId="7aaf50b1019620f2" providerId="LiveId" clId="{0D8E6533-F043-43B0-9305-2C8391D18B33}" dt="2024-05-04T16:38:47.739" v="56" actId="478"/>
          <ac:grpSpMkLst>
            <pc:docMk/>
            <pc:sldMk cId="3552457225" sldId="265"/>
            <ac:grpSpMk id="48" creationId="{AC72579C-BBF1-B741-0015-854AD74F711C}"/>
          </ac:grpSpMkLst>
        </pc:grpChg>
        <pc:grpChg chg="del">
          <ac:chgData name="SANJAI KUMAR RAVICHANDRAN" userId="7aaf50b1019620f2" providerId="LiveId" clId="{0D8E6533-F043-43B0-9305-2C8391D18B33}" dt="2024-05-04T16:38:29.819" v="47" actId="478"/>
          <ac:grpSpMkLst>
            <pc:docMk/>
            <pc:sldMk cId="3552457225" sldId="265"/>
            <ac:grpSpMk id="51" creationId="{DA57428D-4A15-2FBA-020F-E520B5061544}"/>
          </ac:grpSpMkLst>
        </pc:grpChg>
        <pc:grpChg chg="del">
          <ac:chgData name="SANJAI KUMAR RAVICHANDRAN" userId="7aaf50b1019620f2" providerId="LiveId" clId="{0D8E6533-F043-43B0-9305-2C8391D18B33}" dt="2024-05-04T16:38:21.650" v="44" actId="478"/>
          <ac:grpSpMkLst>
            <pc:docMk/>
            <pc:sldMk cId="3552457225" sldId="265"/>
            <ac:grpSpMk id="54" creationId="{C5293FE1-CD6C-1C59-BBAE-24A5DD5EE3DE}"/>
          </ac:grpSpMkLst>
        </pc:grpChg>
        <pc:grpChg chg="del">
          <ac:chgData name="SANJAI KUMAR RAVICHANDRAN" userId="7aaf50b1019620f2" providerId="LiveId" clId="{0D8E6533-F043-43B0-9305-2C8391D18B33}" dt="2024-05-04T16:40:31.836" v="82" actId="478"/>
          <ac:grpSpMkLst>
            <pc:docMk/>
            <pc:sldMk cId="3552457225" sldId="265"/>
            <ac:grpSpMk id="60" creationId="{E260BF49-AD1A-2C2F-E652-CFF4ECA6C4D6}"/>
          </ac:grpSpMkLst>
        </pc:grpChg>
        <pc:grpChg chg="del">
          <ac:chgData name="SANJAI KUMAR RAVICHANDRAN" userId="7aaf50b1019620f2" providerId="LiveId" clId="{0D8E6533-F043-43B0-9305-2C8391D18B33}" dt="2024-05-04T16:37:15.161" v="29" actId="478"/>
          <ac:grpSpMkLst>
            <pc:docMk/>
            <pc:sldMk cId="3552457225" sldId="265"/>
            <ac:grpSpMk id="63" creationId="{E57F2BB5-6192-7CD0-BF42-DB7A62D53EBF}"/>
          </ac:grpSpMkLst>
        </pc:grpChg>
        <pc:grpChg chg="add del">
          <ac:chgData name="SANJAI KUMAR RAVICHANDRAN" userId="7aaf50b1019620f2" providerId="LiveId" clId="{0D8E6533-F043-43B0-9305-2C8391D18B33}" dt="2024-05-04T16:37:01.728" v="24" actId="478"/>
          <ac:grpSpMkLst>
            <pc:docMk/>
            <pc:sldMk cId="3552457225" sldId="265"/>
            <ac:grpSpMk id="66" creationId="{50A27337-A815-9FC0-8771-5F5EDFCFE105}"/>
          </ac:grpSpMkLst>
        </pc:grpChg>
        <pc:grpChg chg="del">
          <ac:chgData name="SANJAI KUMAR RAVICHANDRAN" userId="7aaf50b1019620f2" providerId="LiveId" clId="{0D8E6533-F043-43B0-9305-2C8391D18B33}" dt="2024-05-04T16:39:19.570" v="66" actId="478"/>
          <ac:grpSpMkLst>
            <pc:docMk/>
            <pc:sldMk cId="3552457225" sldId="265"/>
            <ac:grpSpMk id="69" creationId="{7FEC8FB2-0950-7F35-0139-7C3EEEA2A260}"/>
          </ac:grpSpMkLst>
        </pc:grpChg>
        <pc:grpChg chg="del">
          <ac:chgData name="SANJAI KUMAR RAVICHANDRAN" userId="7aaf50b1019620f2" providerId="LiveId" clId="{0D8E6533-F043-43B0-9305-2C8391D18B33}" dt="2024-05-04T16:39:11.241" v="63" actId="478"/>
          <ac:grpSpMkLst>
            <pc:docMk/>
            <pc:sldMk cId="3552457225" sldId="265"/>
            <ac:grpSpMk id="72" creationId="{D53687A7-DFCB-B4E1-D4FB-AFB715C44807}"/>
          </ac:grpSpMkLst>
        </pc:grpChg>
        <pc:picChg chg="add del mod">
          <ac:chgData name="SANJAI KUMAR RAVICHANDRAN" userId="7aaf50b1019620f2" providerId="LiveId" clId="{0D8E6533-F043-43B0-9305-2C8391D18B33}" dt="2024-05-04T16:33:32.889" v="12" actId="478"/>
          <ac:picMkLst>
            <pc:docMk/>
            <pc:sldMk cId="3552457225" sldId="265"/>
            <ac:picMk id="57" creationId="{B527867F-F121-158E-A4DD-A0EB2558EC16}"/>
          </ac:picMkLst>
        </pc:picChg>
        <pc:picChg chg="add mod">
          <ac:chgData name="SANJAI KUMAR RAVICHANDRAN" userId="7aaf50b1019620f2" providerId="LiveId" clId="{0D8E6533-F043-43B0-9305-2C8391D18B33}" dt="2024-05-04T16:35:57.348" v="13" actId="931"/>
          <ac:picMkLst>
            <pc:docMk/>
            <pc:sldMk cId="3552457225" sldId="265"/>
            <ac:picMk id="80" creationId="{A954C78E-6C30-B594-2E0F-867F07309F0F}"/>
          </ac:picMkLst>
        </pc:picChg>
        <pc:picChg chg="add del mod">
          <ac:chgData name="SANJAI KUMAR RAVICHANDRAN" userId="7aaf50b1019620f2" providerId="LiveId" clId="{0D8E6533-F043-43B0-9305-2C8391D18B33}" dt="2024-05-04T16:39:45.729" v="69" actId="478"/>
          <ac:picMkLst>
            <pc:docMk/>
            <pc:sldMk cId="3552457225" sldId="265"/>
            <ac:picMk id="82" creationId="{E06F2EDC-30DC-E118-862A-FFF00C084964}"/>
          </ac:picMkLst>
        </pc:picChg>
        <pc:picChg chg="add mod">
          <ac:chgData name="SANJAI KUMAR RAVICHANDRAN" userId="7aaf50b1019620f2" providerId="LiveId" clId="{0D8E6533-F043-43B0-9305-2C8391D18B33}" dt="2024-05-04T16:36:16.159" v="16" actId="931"/>
          <ac:picMkLst>
            <pc:docMk/>
            <pc:sldMk cId="3552457225" sldId="265"/>
            <ac:picMk id="86" creationId="{1388810B-AAFA-7B80-E092-1FCD58747397}"/>
          </ac:picMkLst>
        </pc:picChg>
        <pc:picChg chg="add del mod">
          <ac:chgData name="SANJAI KUMAR RAVICHANDRAN" userId="7aaf50b1019620f2" providerId="LiveId" clId="{0D8E6533-F043-43B0-9305-2C8391D18B33}" dt="2024-05-04T16:40:27.208" v="80" actId="478"/>
          <ac:picMkLst>
            <pc:docMk/>
            <pc:sldMk cId="3552457225" sldId="265"/>
            <ac:picMk id="90" creationId="{1D974402-7289-7C9F-7BF3-0B9B534D90D2}"/>
          </ac:picMkLst>
        </pc:picChg>
        <pc:picChg chg="add del mod">
          <ac:chgData name="SANJAI KUMAR RAVICHANDRAN" userId="7aaf50b1019620f2" providerId="LiveId" clId="{0D8E6533-F043-43B0-9305-2C8391D18B33}" dt="2024-05-04T16:37:12.285" v="27" actId="478"/>
          <ac:picMkLst>
            <pc:docMk/>
            <pc:sldMk cId="3552457225" sldId="265"/>
            <ac:picMk id="94" creationId="{F055ECD4-08ED-8B81-88A2-87D53B54914A}"/>
          </ac:picMkLst>
        </pc:picChg>
        <pc:picChg chg="add mod">
          <ac:chgData name="SANJAI KUMAR RAVICHANDRAN" userId="7aaf50b1019620f2" providerId="LiveId" clId="{0D8E6533-F043-43B0-9305-2C8391D18B33}" dt="2024-05-04T16:37:08.953" v="26" actId="931"/>
          <ac:picMkLst>
            <pc:docMk/>
            <pc:sldMk cId="3552457225" sldId="265"/>
            <ac:picMk id="98" creationId="{3D12AE28-AAAD-17EF-DA59-E0D62FF8F93A}"/>
          </ac:picMkLst>
        </pc:picChg>
        <pc:picChg chg="add mod">
          <ac:chgData name="SANJAI KUMAR RAVICHANDRAN" userId="7aaf50b1019620f2" providerId="LiveId" clId="{0D8E6533-F043-43B0-9305-2C8391D18B33}" dt="2024-05-04T16:37:32.306" v="31" actId="931"/>
          <ac:picMkLst>
            <pc:docMk/>
            <pc:sldMk cId="3552457225" sldId="265"/>
            <ac:picMk id="104" creationId="{7B55556C-E93F-4533-FC55-672E102B0955}"/>
          </ac:picMkLst>
        </pc:picChg>
        <pc:picChg chg="del">
          <ac:chgData name="SANJAI KUMAR RAVICHANDRAN" userId="7aaf50b1019620f2" providerId="LiveId" clId="{0D8E6533-F043-43B0-9305-2C8391D18B33}" dt="2024-05-04T16:36:09.059" v="15" actId="478"/>
          <ac:picMkLst>
            <pc:docMk/>
            <pc:sldMk cId="3552457225" sldId="265"/>
            <ac:picMk id="108" creationId="{6E661BB2-C8FD-36FC-ADBE-39C1927B0566}"/>
          </ac:picMkLst>
        </pc:picChg>
        <pc:picChg chg="add mod">
          <ac:chgData name="SANJAI KUMAR RAVICHANDRAN" userId="7aaf50b1019620f2" providerId="LiveId" clId="{0D8E6533-F043-43B0-9305-2C8391D18B33}" dt="2024-05-04T16:37:43.476" v="33" actId="931"/>
          <ac:picMkLst>
            <pc:docMk/>
            <pc:sldMk cId="3552457225" sldId="265"/>
            <ac:picMk id="109" creationId="{6A3C58C8-C129-4F62-554D-6C5980BB8154}"/>
          </ac:picMkLst>
        </pc:picChg>
        <pc:picChg chg="del">
          <ac:chgData name="SANJAI KUMAR RAVICHANDRAN" userId="7aaf50b1019620f2" providerId="LiveId" clId="{0D8E6533-F043-43B0-9305-2C8391D18B33}" dt="2024-05-04T16:36:19.737" v="17" actId="478"/>
          <ac:picMkLst>
            <pc:docMk/>
            <pc:sldMk cId="3552457225" sldId="265"/>
            <ac:picMk id="110" creationId="{8E7FC336-E249-2386-D4C1-38F539204278}"/>
          </ac:picMkLst>
        </pc:picChg>
        <pc:picChg chg="del">
          <ac:chgData name="SANJAI KUMAR RAVICHANDRAN" userId="7aaf50b1019620f2" providerId="LiveId" clId="{0D8E6533-F043-43B0-9305-2C8391D18B33}" dt="2024-05-04T16:36:36.254" v="19" actId="478"/>
          <ac:picMkLst>
            <pc:docMk/>
            <pc:sldMk cId="3552457225" sldId="265"/>
            <ac:picMk id="112" creationId="{41042C2D-4996-4803-A001-1245CDF9E881}"/>
          </ac:picMkLst>
        </pc:picChg>
        <pc:picChg chg="del">
          <ac:chgData name="SANJAI KUMAR RAVICHANDRAN" userId="7aaf50b1019620f2" providerId="LiveId" clId="{0D8E6533-F043-43B0-9305-2C8391D18B33}" dt="2024-05-04T16:36:48.482" v="21" actId="478"/>
          <ac:picMkLst>
            <pc:docMk/>
            <pc:sldMk cId="3552457225" sldId="265"/>
            <ac:picMk id="114" creationId="{588C1733-BB41-A794-3890-6ECA4BAF8555}"/>
          </ac:picMkLst>
        </pc:picChg>
        <pc:picChg chg="del">
          <ac:chgData name="SANJAI KUMAR RAVICHANDRAN" userId="7aaf50b1019620f2" providerId="LiveId" clId="{0D8E6533-F043-43B0-9305-2C8391D18B33}" dt="2024-05-04T16:39:06.221" v="61" actId="478"/>
          <ac:picMkLst>
            <pc:docMk/>
            <pc:sldMk cId="3552457225" sldId="265"/>
            <ac:picMk id="116" creationId="{1587065B-4BA1-2DC4-667C-549F11809ACC}"/>
          </ac:picMkLst>
        </pc:picChg>
        <pc:picChg chg="del">
          <ac:chgData name="SANJAI KUMAR RAVICHANDRAN" userId="7aaf50b1019620f2" providerId="LiveId" clId="{0D8E6533-F043-43B0-9305-2C8391D18B33}" dt="2024-05-04T16:40:16.746" v="77" actId="478"/>
          <ac:picMkLst>
            <pc:docMk/>
            <pc:sldMk cId="3552457225" sldId="265"/>
            <ac:picMk id="118" creationId="{E0524E60-BA0A-358E-0F11-BF35F1EEC8C9}"/>
          </ac:picMkLst>
        </pc:picChg>
        <pc:picChg chg="del">
          <ac:chgData name="SANJAI KUMAR RAVICHANDRAN" userId="7aaf50b1019620f2" providerId="LiveId" clId="{0D8E6533-F043-43B0-9305-2C8391D18B33}" dt="2024-05-04T16:40:08.121" v="75" actId="478"/>
          <ac:picMkLst>
            <pc:docMk/>
            <pc:sldMk cId="3552457225" sldId="265"/>
            <ac:picMk id="120" creationId="{BFC6DFD1-A96F-EFE4-3E0E-81CB113CE748}"/>
          </ac:picMkLst>
        </pc:picChg>
        <pc:picChg chg="add mod">
          <ac:chgData name="SANJAI KUMAR RAVICHANDRAN" userId="7aaf50b1019620f2" providerId="LiveId" clId="{0D8E6533-F043-43B0-9305-2C8391D18B33}" dt="2024-05-04T16:38:05.720" v="38" actId="931"/>
          <ac:picMkLst>
            <pc:docMk/>
            <pc:sldMk cId="3552457225" sldId="265"/>
            <ac:picMk id="121" creationId="{E9D3A9FA-BE36-7451-DAF1-414B775A0C31}"/>
          </ac:picMkLst>
        </pc:picChg>
        <pc:picChg chg="del">
          <ac:chgData name="SANJAI KUMAR RAVICHANDRAN" userId="7aaf50b1019620f2" providerId="LiveId" clId="{0D8E6533-F043-43B0-9305-2C8391D18B33}" dt="2024-05-04T16:39:35.461" v="67" actId="478"/>
          <ac:picMkLst>
            <pc:docMk/>
            <pc:sldMk cId="3552457225" sldId="265"/>
            <ac:picMk id="122" creationId="{8E14CE17-D1CA-D2EE-EC44-7C4F05A69E5A}"/>
          </ac:picMkLst>
        </pc:picChg>
        <pc:picChg chg="del">
          <ac:chgData name="SANJAI KUMAR RAVICHANDRAN" userId="7aaf50b1019620f2" providerId="LiveId" clId="{0D8E6533-F043-43B0-9305-2C8391D18B33}" dt="2024-05-04T16:39:57.890" v="72" actId="478"/>
          <ac:picMkLst>
            <pc:docMk/>
            <pc:sldMk cId="3552457225" sldId="265"/>
            <ac:picMk id="124" creationId="{B48657FD-6DCC-5222-BF93-B229D136A1F0}"/>
          </ac:picMkLst>
        </pc:picChg>
        <pc:picChg chg="del">
          <ac:chgData name="SANJAI KUMAR RAVICHANDRAN" userId="7aaf50b1019620f2" providerId="LiveId" clId="{0D8E6533-F043-43B0-9305-2C8391D18B33}" dt="2024-05-04T16:39:13.102" v="64" actId="478"/>
          <ac:picMkLst>
            <pc:docMk/>
            <pc:sldMk cId="3552457225" sldId="265"/>
            <ac:picMk id="126" creationId="{18983DC3-3EB6-8635-D84A-25F28665A6A0}"/>
          </ac:picMkLst>
        </pc:picChg>
        <pc:picChg chg="del">
          <ac:chgData name="SANJAI KUMAR RAVICHANDRAN" userId="7aaf50b1019620f2" providerId="LiveId" clId="{0D8E6533-F043-43B0-9305-2C8391D18B33}" dt="2024-05-04T16:37:37.017" v="32" actId="478"/>
          <ac:picMkLst>
            <pc:docMk/>
            <pc:sldMk cId="3552457225" sldId="265"/>
            <ac:picMk id="1024" creationId="{AD137FF8-767E-3D7A-356E-8D46A0D98E6B}"/>
          </ac:picMkLst>
        </pc:picChg>
        <pc:picChg chg="del">
          <ac:chgData name="SANJAI KUMAR RAVICHANDRAN" userId="7aaf50b1019620f2" providerId="LiveId" clId="{0D8E6533-F043-43B0-9305-2C8391D18B33}" dt="2024-05-04T16:37:46.103" v="34" actId="478"/>
          <ac:picMkLst>
            <pc:docMk/>
            <pc:sldMk cId="3552457225" sldId="265"/>
            <ac:picMk id="1027" creationId="{2C1C8A9A-767E-5B1E-1264-D8AF67DD81AE}"/>
          </ac:picMkLst>
        </pc:picChg>
        <pc:picChg chg="del">
          <ac:chgData name="SANJAI KUMAR RAVICHANDRAN" userId="7aaf50b1019620f2" providerId="LiveId" clId="{0D8E6533-F043-43B0-9305-2C8391D18B33}" dt="2024-05-04T16:37:27.209" v="30" actId="478"/>
          <ac:picMkLst>
            <pc:docMk/>
            <pc:sldMk cId="3552457225" sldId="265"/>
            <ac:picMk id="1031" creationId="{A6695853-05C2-C273-F21E-FE75F4064AEF}"/>
          </ac:picMkLst>
        </pc:picChg>
        <pc:picChg chg="del">
          <ac:chgData name="SANJAI KUMAR RAVICHANDRAN" userId="7aaf50b1019620f2" providerId="LiveId" clId="{0D8E6533-F043-43B0-9305-2C8391D18B33}" dt="2024-05-04T16:38:53.949" v="57" actId="478"/>
          <ac:picMkLst>
            <pc:docMk/>
            <pc:sldMk cId="3552457225" sldId="265"/>
            <ac:picMk id="1035" creationId="{5D806A32-5A88-29DF-A9A4-62B637A9AB92}"/>
          </ac:picMkLst>
        </pc:picChg>
        <pc:picChg chg="del">
          <ac:chgData name="SANJAI KUMAR RAVICHANDRAN" userId="7aaf50b1019620f2" providerId="LiveId" clId="{0D8E6533-F043-43B0-9305-2C8391D18B33}" dt="2024-05-04T16:37:56.122" v="37" actId="478"/>
          <ac:picMkLst>
            <pc:docMk/>
            <pc:sldMk cId="3552457225" sldId="265"/>
            <ac:picMk id="1039" creationId="{33504D5B-5638-C780-554B-EDC0A4098B7E}"/>
          </ac:picMkLst>
        </pc:picChg>
        <pc:picChg chg="del">
          <ac:chgData name="SANJAI KUMAR RAVICHANDRAN" userId="7aaf50b1019620f2" providerId="LiveId" clId="{0D8E6533-F043-43B0-9305-2C8391D18B33}" dt="2024-05-04T16:38:08.077" v="39" actId="478"/>
          <ac:picMkLst>
            <pc:docMk/>
            <pc:sldMk cId="3552457225" sldId="265"/>
            <ac:picMk id="1041" creationId="{B3D5D6A5-A6E5-A502-06A7-70CF660F7B1A}"/>
          </ac:picMkLst>
        </pc:picChg>
        <pc:picChg chg="del">
          <ac:chgData name="SANJAI KUMAR RAVICHANDRAN" userId="7aaf50b1019620f2" providerId="LiveId" clId="{0D8E6533-F043-43B0-9305-2C8391D18B33}" dt="2024-05-04T16:38:32.429" v="48" actId="478"/>
          <ac:picMkLst>
            <pc:docMk/>
            <pc:sldMk cId="3552457225" sldId="265"/>
            <ac:picMk id="1043" creationId="{F7DDFC69-0BFA-AEB3-C805-948CE08FFD0D}"/>
          </ac:picMkLst>
        </pc:picChg>
        <pc:picChg chg="del">
          <ac:chgData name="SANJAI KUMAR RAVICHANDRAN" userId="7aaf50b1019620f2" providerId="LiveId" clId="{0D8E6533-F043-43B0-9305-2C8391D18B33}" dt="2024-05-04T16:38:37.664" v="51" actId="478"/>
          <ac:picMkLst>
            <pc:docMk/>
            <pc:sldMk cId="3552457225" sldId="265"/>
            <ac:picMk id="1045" creationId="{61DBC80C-8BF8-8844-B4B8-0F6E0A7E7BAF}"/>
          </ac:picMkLst>
        </pc:picChg>
        <pc:picChg chg="del">
          <ac:chgData name="SANJAI KUMAR RAVICHANDRAN" userId="7aaf50b1019620f2" providerId="LiveId" clId="{0D8E6533-F043-43B0-9305-2C8391D18B33}" dt="2024-05-04T16:38:43.633" v="54" actId="478"/>
          <ac:picMkLst>
            <pc:docMk/>
            <pc:sldMk cId="3552457225" sldId="265"/>
            <ac:picMk id="1047" creationId="{86163D11-7900-B5EB-39CC-01F2CF8C922D}"/>
          </ac:picMkLst>
        </pc:picChg>
        <pc:picChg chg="del">
          <ac:chgData name="SANJAI KUMAR RAVICHANDRAN" userId="7aaf50b1019620f2" providerId="LiveId" clId="{0D8E6533-F043-43B0-9305-2C8391D18B33}" dt="2024-05-04T16:38:26.771" v="45" actId="478"/>
          <ac:picMkLst>
            <pc:docMk/>
            <pc:sldMk cId="3552457225" sldId="265"/>
            <ac:picMk id="1049" creationId="{C3F1C8CB-2A7F-9689-54F5-36609D0266ED}"/>
          </ac:picMkLst>
        </pc:picChg>
        <pc:picChg chg="del">
          <ac:chgData name="SANJAI KUMAR RAVICHANDRAN" userId="7aaf50b1019620f2" providerId="LiveId" clId="{0D8E6533-F043-43B0-9305-2C8391D18B33}" dt="2024-05-04T16:38:13.901" v="42" actId="478"/>
          <ac:picMkLst>
            <pc:docMk/>
            <pc:sldMk cId="3552457225" sldId="265"/>
            <ac:picMk id="1051" creationId="{6558ED07-598E-4E71-C051-2BAC3F85D6D1}"/>
          </ac:picMkLst>
        </pc:picChg>
        <pc:picChg chg="add mod">
          <ac:chgData name="SANJAI KUMAR RAVICHANDRAN" userId="7aaf50b1019620f2" providerId="LiveId" clId="{0D8E6533-F043-43B0-9305-2C8391D18B33}" dt="2024-05-04T16:39:42.485" v="68" actId="931"/>
          <ac:picMkLst>
            <pc:docMk/>
            <pc:sldMk cId="3552457225" sldId="265"/>
            <ac:picMk id="1053" creationId="{793D1CC4-A0D8-68F0-F029-8CEC6A2B1BE8}"/>
          </ac:picMkLst>
        </pc:picChg>
        <pc:picChg chg="add mod">
          <ac:chgData name="SANJAI KUMAR RAVICHANDRAN" userId="7aaf50b1019620f2" providerId="LiveId" clId="{0D8E6533-F043-43B0-9305-2C8391D18B33}" dt="2024-05-04T16:40:15.042" v="76" actId="931"/>
          <ac:picMkLst>
            <pc:docMk/>
            <pc:sldMk cId="3552457225" sldId="265"/>
            <ac:picMk id="1061" creationId="{53B1AA9A-9A58-3695-F4E9-46752CD56BDE}"/>
          </ac:picMkLst>
        </pc:picChg>
      </pc:sldChg>
      <pc:sldChg chg="addSp delSp modSp mod addAnim delAnim modAnim">
        <pc:chgData name="SANJAI KUMAR RAVICHANDRAN" userId="7aaf50b1019620f2" providerId="LiveId" clId="{0D8E6533-F043-43B0-9305-2C8391D18B33}" dt="2024-05-09T15:40:29.030" v="1178" actId="403"/>
        <pc:sldMkLst>
          <pc:docMk/>
          <pc:sldMk cId="984709811" sldId="267"/>
        </pc:sldMkLst>
        <pc:spChg chg="del">
          <ac:chgData name="SANJAI KUMAR RAVICHANDRAN" userId="7aaf50b1019620f2" providerId="LiveId" clId="{0D8E6533-F043-43B0-9305-2C8391D18B33}" dt="2024-05-09T15:29:08.091" v="607" actId="478"/>
          <ac:spMkLst>
            <pc:docMk/>
            <pc:sldMk cId="984709811" sldId="267"/>
            <ac:spMk id="2" creationId="{E59ACDF7-5195-4968-3354-9A9257FFBCC1}"/>
          </ac:spMkLst>
        </pc:spChg>
        <pc:spChg chg="add del mod">
          <ac:chgData name="SANJAI KUMAR RAVICHANDRAN" userId="7aaf50b1019620f2" providerId="LiveId" clId="{0D8E6533-F043-43B0-9305-2C8391D18B33}" dt="2024-05-09T15:40:29.030" v="1178" actId="403"/>
          <ac:spMkLst>
            <pc:docMk/>
            <pc:sldMk cId="984709811" sldId="267"/>
            <ac:spMk id="4" creationId="{BF9566EA-1AA6-A87D-39EB-55491AFB5BC3}"/>
          </ac:spMkLst>
        </pc:spChg>
        <pc:spChg chg="mod">
          <ac:chgData name="SANJAI KUMAR RAVICHANDRAN" userId="7aaf50b1019620f2" providerId="LiveId" clId="{0D8E6533-F043-43B0-9305-2C8391D18B33}" dt="2024-05-09T15:35:33.305" v="878" actId="14100"/>
          <ac:spMkLst>
            <pc:docMk/>
            <pc:sldMk cId="984709811" sldId="267"/>
            <ac:spMk id="5" creationId="{5CBC9753-9007-9DB4-56EF-DAAA65C552D0}"/>
          </ac:spMkLst>
        </pc:spChg>
        <pc:spChg chg="add del mod">
          <ac:chgData name="SANJAI KUMAR RAVICHANDRAN" userId="7aaf50b1019620f2" providerId="LiveId" clId="{0D8E6533-F043-43B0-9305-2C8391D18B33}" dt="2024-05-04T17:36:43.244" v="88" actId="931"/>
          <ac:spMkLst>
            <pc:docMk/>
            <pc:sldMk cId="984709811" sldId="267"/>
            <ac:spMk id="6" creationId="{4A91EE2F-E2EE-FBED-69B0-12D9C2CD86FF}"/>
          </ac:spMkLst>
        </pc:spChg>
        <pc:spChg chg="add del mod">
          <ac:chgData name="SANJAI KUMAR RAVICHANDRAN" userId="7aaf50b1019620f2" providerId="LiveId" clId="{0D8E6533-F043-43B0-9305-2C8391D18B33}" dt="2024-05-09T15:29:09.468" v="608" actId="478"/>
          <ac:spMkLst>
            <pc:docMk/>
            <pc:sldMk cId="984709811" sldId="267"/>
            <ac:spMk id="6" creationId="{72A55800-B4F1-13BD-987F-A62E2D470272}"/>
          </ac:spMkLst>
        </pc:spChg>
        <pc:spChg chg="del mod">
          <ac:chgData name="SANJAI KUMAR RAVICHANDRAN" userId="7aaf50b1019620f2" providerId="LiveId" clId="{0D8E6533-F043-43B0-9305-2C8391D18B33}" dt="2024-05-09T15:29:31.519" v="618"/>
          <ac:spMkLst>
            <pc:docMk/>
            <pc:sldMk cId="984709811" sldId="267"/>
            <ac:spMk id="7" creationId="{422BC5AF-D0C6-90AE-60C3-72A6B7198641}"/>
          </ac:spMkLst>
        </pc:spChg>
        <pc:spChg chg="add del mod">
          <ac:chgData name="SANJAI KUMAR RAVICHANDRAN" userId="7aaf50b1019620f2" providerId="LiveId" clId="{0D8E6533-F043-43B0-9305-2C8391D18B33}" dt="2024-05-09T15:29:14.248" v="611" actId="478"/>
          <ac:spMkLst>
            <pc:docMk/>
            <pc:sldMk cId="984709811" sldId="267"/>
            <ac:spMk id="9" creationId="{03AC66B0-60BA-629B-1C48-E023BC3B3B10}"/>
          </ac:spMkLst>
        </pc:spChg>
        <pc:spChg chg="add mod">
          <ac:chgData name="SANJAI KUMAR RAVICHANDRAN" userId="7aaf50b1019620f2" providerId="LiveId" clId="{0D8E6533-F043-43B0-9305-2C8391D18B33}" dt="2024-05-09T15:39:03.124" v="1174" actId="20577"/>
          <ac:spMkLst>
            <pc:docMk/>
            <pc:sldMk cId="984709811" sldId="267"/>
            <ac:spMk id="10" creationId="{CEE72FE2-EE69-8467-1522-D74F9203CB4F}"/>
          </ac:spMkLst>
        </pc:spChg>
        <pc:spChg chg="del">
          <ac:chgData name="SANJAI KUMAR RAVICHANDRAN" userId="7aaf50b1019620f2" providerId="LiveId" clId="{0D8E6533-F043-43B0-9305-2C8391D18B33}" dt="2024-05-09T15:29:11.649" v="609" actId="478"/>
          <ac:spMkLst>
            <pc:docMk/>
            <pc:sldMk cId="984709811" sldId="267"/>
            <ac:spMk id="11" creationId="{007F8F4C-80B1-6E56-5A9A-4D5A82E0FA7D}"/>
          </ac:spMkLst>
        </pc:spChg>
        <pc:spChg chg="del">
          <ac:chgData name="SANJAI KUMAR RAVICHANDRAN" userId="7aaf50b1019620f2" providerId="LiveId" clId="{0D8E6533-F043-43B0-9305-2C8391D18B33}" dt="2024-05-09T15:29:23.067" v="613" actId="478"/>
          <ac:spMkLst>
            <pc:docMk/>
            <pc:sldMk cId="984709811" sldId="267"/>
            <ac:spMk id="12" creationId="{07DD1F68-C271-E057-78D6-59081E20D32E}"/>
          </ac:spMkLst>
        </pc:spChg>
        <pc:spChg chg="del mod">
          <ac:chgData name="SANJAI KUMAR RAVICHANDRAN" userId="7aaf50b1019620f2" providerId="LiveId" clId="{0D8E6533-F043-43B0-9305-2C8391D18B33}" dt="2024-05-04T17:36:16.589" v="86" actId="478"/>
          <ac:spMkLst>
            <pc:docMk/>
            <pc:sldMk cId="984709811" sldId="267"/>
            <ac:spMk id="13" creationId="{74CFD3F4-EDA9-B033-C4D3-8A02F2687DB5}"/>
          </ac:spMkLst>
        </pc:spChg>
        <pc:spChg chg="add del mod">
          <ac:chgData name="SANJAI KUMAR RAVICHANDRAN" userId="7aaf50b1019620f2" providerId="LiveId" clId="{0D8E6533-F043-43B0-9305-2C8391D18B33}" dt="2024-05-04T17:36:47.682" v="90" actId="931"/>
          <ac:spMkLst>
            <pc:docMk/>
            <pc:sldMk cId="984709811" sldId="267"/>
            <ac:spMk id="14" creationId="{9CF755F1-0E29-F30B-A0EE-6BFAB52D03B5}"/>
          </ac:spMkLst>
        </pc:spChg>
        <pc:spChg chg="add del mod">
          <ac:chgData name="SANJAI KUMAR RAVICHANDRAN" userId="7aaf50b1019620f2" providerId="LiveId" clId="{0D8E6533-F043-43B0-9305-2C8391D18B33}" dt="2024-05-04T17:37:10.464" v="92" actId="931"/>
          <ac:spMkLst>
            <pc:docMk/>
            <pc:sldMk cId="984709811" sldId="267"/>
            <ac:spMk id="19" creationId="{573929AC-B504-4184-8289-222412B814C3}"/>
          </ac:spMkLst>
        </pc:spChg>
        <pc:picChg chg="add del mod">
          <ac:chgData name="SANJAI KUMAR RAVICHANDRAN" userId="7aaf50b1019620f2" providerId="LiveId" clId="{0D8E6533-F043-43B0-9305-2C8391D18B33}" dt="2024-05-04T17:36:45.116" v="89" actId="478"/>
          <ac:picMkLst>
            <pc:docMk/>
            <pc:sldMk cId="984709811" sldId="267"/>
            <ac:picMk id="9" creationId="{DB839DC7-028C-F688-BEFB-589B8223259D}"/>
          </ac:picMkLst>
        </pc:picChg>
        <pc:picChg chg="add del mod">
          <ac:chgData name="SANJAI KUMAR RAVICHANDRAN" userId="7aaf50b1019620f2" providerId="LiveId" clId="{0D8E6533-F043-43B0-9305-2C8391D18B33}" dt="2024-05-04T17:36:49.952" v="91" actId="478"/>
          <ac:picMkLst>
            <pc:docMk/>
            <pc:sldMk cId="984709811" sldId="267"/>
            <ac:picMk id="16" creationId="{3363A5D6-D35E-E2C5-2BC4-E4950CEB53D8}"/>
          </ac:picMkLst>
        </pc:picChg>
        <pc:picChg chg="del">
          <ac:chgData name="SANJAI KUMAR RAVICHANDRAN" userId="7aaf50b1019620f2" providerId="LiveId" clId="{0D8E6533-F043-43B0-9305-2C8391D18B33}" dt="2024-05-04T17:36:20.242" v="87" actId="478"/>
          <ac:picMkLst>
            <pc:docMk/>
            <pc:sldMk cId="984709811" sldId="267"/>
            <ac:picMk id="18" creationId="{50E3F100-5D70-0425-3A0F-298E06E8C3D9}"/>
          </ac:picMkLst>
        </pc:picChg>
        <pc:picChg chg="del mod">
          <ac:chgData name="SANJAI KUMAR RAVICHANDRAN" userId="7aaf50b1019620f2" providerId="LiveId" clId="{0D8E6533-F043-43B0-9305-2C8391D18B33}" dt="2024-05-09T15:29:13.219" v="610" actId="478"/>
          <ac:picMkLst>
            <pc:docMk/>
            <pc:sldMk cId="984709811" sldId="267"/>
            <ac:picMk id="20" creationId="{6E1FF2ED-B510-3EA2-DE30-FABB1E92DBE2}"/>
          </ac:picMkLst>
        </pc:picChg>
        <pc:picChg chg="add del mod">
          <ac:chgData name="SANJAI KUMAR RAVICHANDRAN" userId="7aaf50b1019620f2" providerId="LiveId" clId="{0D8E6533-F043-43B0-9305-2C8391D18B33}" dt="2024-05-09T15:29:06.101" v="606" actId="478"/>
          <ac:picMkLst>
            <pc:docMk/>
            <pc:sldMk cId="984709811" sldId="267"/>
            <ac:picMk id="22" creationId="{EE0E18CF-4150-6D52-D94A-04B692B05AC9}"/>
          </ac:picMkLst>
        </pc:picChg>
      </pc:sldChg>
      <pc:sldChg chg="modSp">
        <pc:chgData name="SANJAI KUMAR RAVICHANDRAN" userId="7aaf50b1019620f2" providerId="LiveId" clId="{0D8E6533-F043-43B0-9305-2C8391D18B33}" dt="2024-05-09T15:40:42.203" v="1186" actId="20577"/>
        <pc:sldMkLst>
          <pc:docMk/>
          <pc:sldMk cId="3644412241" sldId="272"/>
        </pc:sldMkLst>
        <pc:spChg chg="mod">
          <ac:chgData name="SANJAI KUMAR RAVICHANDRAN" userId="7aaf50b1019620f2" providerId="LiveId" clId="{0D8E6533-F043-43B0-9305-2C8391D18B33}" dt="2024-05-09T15:40:42.203" v="1186" actId="20577"/>
          <ac:spMkLst>
            <pc:docMk/>
            <pc:sldMk cId="3644412241" sldId="272"/>
            <ac:spMk id="2" creationId="{71A759DA-2598-A676-5D46-99114C09AA94}"/>
          </ac:spMkLst>
        </pc:spChg>
      </pc:sldChg>
      <pc:sldChg chg="addSp delSp modSp del mod delAnim modAnim">
        <pc:chgData name="SANJAI KUMAR RAVICHANDRAN" userId="7aaf50b1019620f2" providerId="LiveId" clId="{0D8E6533-F043-43B0-9305-2C8391D18B33}" dt="2024-05-09T15:29:32.267" v="619" actId="47"/>
        <pc:sldMkLst>
          <pc:docMk/>
          <pc:sldMk cId="933272111" sldId="274"/>
        </pc:sldMkLst>
        <pc:spChg chg="mod">
          <ac:chgData name="SANJAI KUMAR RAVICHANDRAN" userId="7aaf50b1019620f2" providerId="LiveId" clId="{0D8E6533-F043-43B0-9305-2C8391D18B33}" dt="2024-05-04T17:37:51.077" v="115" actId="20577"/>
          <ac:spMkLst>
            <pc:docMk/>
            <pc:sldMk cId="933272111" sldId="274"/>
            <ac:spMk id="4" creationId="{BF9566EA-1AA6-A87D-39EB-55491AFB5BC3}"/>
          </ac:spMkLst>
        </pc:spChg>
        <pc:spChg chg="add mod">
          <ac:chgData name="SANJAI KUMAR RAVICHANDRAN" userId="7aaf50b1019620f2" providerId="LiveId" clId="{0D8E6533-F043-43B0-9305-2C8391D18B33}" dt="2024-05-06T17:18:21.605" v="283" actId="478"/>
          <ac:spMkLst>
            <pc:docMk/>
            <pc:sldMk cId="933272111" sldId="274"/>
            <ac:spMk id="8" creationId="{D1638083-84CD-3636-87BC-18651376E50D}"/>
          </ac:spMkLst>
        </pc:spChg>
        <pc:spChg chg="mod">
          <ac:chgData name="SANJAI KUMAR RAVICHANDRAN" userId="7aaf50b1019620f2" providerId="LiveId" clId="{0D8E6533-F043-43B0-9305-2C8391D18B33}" dt="2024-05-06T17:17:37.191" v="280" actId="20577"/>
          <ac:spMkLst>
            <pc:docMk/>
            <pc:sldMk cId="933272111" sldId="274"/>
            <ac:spMk id="12" creationId="{07DD1F68-C271-E057-78D6-59081E20D32E}"/>
          </ac:spMkLst>
        </pc:spChg>
        <pc:picChg chg="add mod">
          <ac:chgData name="SANJAI KUMAR RAVICHANDRAN" userId="7aaf50b1019620f2" providerId="LiveId" clId="{0D8E6533-F043-43B0-9305-2C8391D18B33}" dt="2024-05-06T17:18:19.928" v="282"/>
          <ac:picMkLst>
            <pc:docMk/>
            <pc:sldMk cId="933272111" sldId="274"/>
            <ac:picMk id="3" creationId="{B12658CF-F14D-1F51-9456-C66E37C8068B}"/>
          </ac:picMkLst>
        </pc:picChg>
        <pc:picChg chg="add del mod">
          <ac:chgData name="SANJAI KUMAR RAVICHANDRAN" userId="7aaf50b1019620f2" providerId="LiveId" clId="{0D8E6533-F043-43B0-9305-2C8391D18B33}" dt="2024-05-06T17:18:24.385" v="285" actId="478"/>
          <ac:picMkLst>
            <pc:docMk/>
            <pc:sldMk cId="933272111" sldId="274"/>
            <ac:picMk id="9" creationId="{084A2BA3-8C35-12EB-ECDE-54F20042A2F1}"/>
          </ac:picMkLst>
        </pc:picChg>
        <pc:picChg chg="mod">
          <ac:chgData name="SANJAI KUMAR RAVICHANDRAN" userId="7aaf50b1019620f2" providerId="LiveId" clId="{0D8E6533-F043-43B0-9305-2C8391D18B33}" dt="2024-05-04T17:37:26.678" v="95" actId="1037"/>
          <ac:picMkLst>
            <pc:docMk/>
            <pc:sldMk cId="933272111" sldId="274"/>
            <ac:picMk id="18" creationId="{50E3F100-5D70-0425-3A0F-298E06E8C3D9}"/>
          </ac:picMkLst>
        </pc:picChg>
        <pc:picChg chg="del">
          <ac:chgData name="SANJAI KUMAR RAVICHANDRAN" userId="7aaf50b1019620f2" providerId="LiveId" clId="{0D8E6533-F043-43B0-9305-2C8391D18B33}" dt="2024-05-06T17:18:21.605" v="283" actId="478"/>
          <ac:picMkLst>
            <pc:docMk/>
            <pc:sldMk cId="933272111" sldId="274"/>
            <ac:picMk id="20" creationId="{6E1FF2ED-B510-3EA2-DE30-FABB1E92DBE2}"/>
          </ac:picMkLst>
        </pc:picChg>
      </pc:sldChg>
      <pc:sldChg chg="addSp modSp mod">
        <pc:chgData name="SANJAI KUMAR RAVICHANDRAN" userId="7aaf50b1019620f2" providerId="LiveId" clId="{0D8E6533-F043-43B0-9305-2C8391D18B33}" dt="2024-05-09T15:25:15.729" v="605" actId="1076"/>
        <pc:sldMkLst>
          <pc:docMk/>
          <pc:sldMk cId="118569093" sldId="278"/>
        </pc:sldMkLst>
        <pc:spChg chg="add mod">
          <ac:chgData name="SANJAI KUMAR RAVICHANDRAN" userId="7aaf50b1019620f2" providerId="LiveId" clId="{0D8E6533-F043-43B0-9305-2C8391D18B33}" dt="2024-05-09T15:25:15.729" v="605" actId="1076"/>
          <ac:spMkLst>
            <pc:docMk/>
            <pc:sldMk cId="118569093" sldId="278"/>
            <ac:spMk id="2" creationId="{724FECD7-EAF6-ECAA-B831-E34FEE2FE1DE}"/>
          </ac:spMkLst>
        </pc:spChg>
        <pc:picChg chg="mod">
          <ac:chgData name="SANJAI KUMAR RAVICHANDRAN" userId="7aaf50b1019620f2" providerId="LiveId" clId="{0D8E6533-F043-43B0-9305-2C8391D18B33}" dt="2024-05-09T15:23:14.022" v="558" actId="1076"/>
          <ac:picMkLst>
            <pc:docMk/>
            <pc:sldMk cId="118569093" sldId="278"/>
            <ac:picMk id="127" creationId="{CD10C1C7-E875-C176-254D-E1B433DEFCAB}"/>
          </ac:picMkLst>
        </pc:picChg>
      </pc:sldChg>
      <pc:sldChg chg="addSp delSp modSp add mod ord delAnim modAnim">
        <pc:chgData name="SANJAI KUMAR RAVICHANDRAN" userId="7aaf50b1019620f2" providerId="LiveId" clId="{0D8E6533-F043-43B0-9305-2C8391D18B33}" dt="2024-05-09T15:48:29.334" v="1265"/>
        <pc:sldMkLst>
          <pc:docMk/>
          <pc:sldMk cId="581980825" sldId="279"/>
        </pc:sldMkLst>
        <pc:spChg chg="add mod">
          <ac:chgData name="SANJAI KUMAR RAVICHANDRAN" userId="7aaf50b1019620f2" providerId="LiveId" clId="{0D8E6533-F043-43B0-9305-2C8391D18B33}" dt="2024-05-06T17:14:37.408" v="217" actId="20577"/>
          <ac:spMkLst>
            <pc:docMk/>
            <pc:sldMk cId="581980825" sldId="279"/>
            <ac:spMk id="2" creationId="{C8636F12-1F34-BA13-CB39-BFD9DB184CB2}"/>
          </ac:spMkLst>
        </pc:spChg>
        <pc:spChg chg="del">
          <ac:chgData name="SANJAI KUMAR RAVICHANDRAN" userId="7aaf50b1019620f2" providerId="LiveId" clId="{0D8E6533-F043-43B0-9305-2C8391D18B33}" dt="2024-05-04T17:43:08.081" v="176" actId="478"/>
          <ac:spMkLst>
            <pc:docMk/>
            <pc:sldMk cId="581980825" sldId="279"/>
            <ac:spMk id="3" creationId="{2BDA5223-816F-0556-BF37-B62F4B5BD6C7}"/>
          </ac:spMkLst>
        </pc:spChg>
        <pc:spChg chg="add mod">
          <ac:chgData name="SANJAI KUMAR RAVICHANDRAN" userId="7aaf50b1019620f2" providerId="LiveId" clId="{0D8E6533-F043-43B0-9305-2C8391D18B33}" dt="2024-05-09T15:43:17.260" v="1263" actId="20577"/>
          <ac:spMkLst>
            <pc:docMk/>
            <pc:sldMk cId="581980825" sldId="279"/>
            <ac:spMk id="3" creationId="{45F8BA15-7E54-5488-0B12-5C2871576A83}"/>
          </ac:spMkLst>
        </pc:spChg>
        <pc:spChg chg="del mod">
          <ac:chgData name="SANJAI KUMAR RAVICHANDRAN" userId="7aaf50b1019620f2" providerId="LiveId" clId="{0D8E6533-F043-43B0-9305-2C8391D18B33}" dt="2024-05-04T17:43:04.166" v="174" actId="478"/>
          <ac:spMkLst>
            <pc:docMk/>
            <pc:sldMk cId="581980825" sldId="279"/>
            <ac:spMk id="9" creationId="{197AD692-5ED6-7EDF-97FE-A9E7F0F63F7F}"/>
          </ac:spMkLst>
        </pc:spChg>
        <pc:spChg chg="del">
          <ac:chgData name="SANJAI KUMAR RAVICHANDRAN" userId="7aaf50b1019620f2" providerId="LiveId" clId="{0D8E6533-F043-43B0-9305-2C8391D18B33}" dt="2024-05-04T17:43:06.095" v="175" actId="478"/>
          <ac:spMkLst>
            <pc:docMk/>
            <pc:sldMk cId="581980825" sldId="279"/>
            <ac:spMk id="10" creationId="{1D5D6635-71E9-5E42-D90C-9DB9B89C75B1}"/>
          </ac:spMkLst>
        </pc:spChg>
      </pc:sldChg>
      <pc:sldChg chg="modSp add">
        <pc:chgData name="SANJAI KUMAR RAVICHANDRAN" userId="7aaf50b1019620f2" providerId="LiveId" clId="{0D8E6533-F043-43B0-9305-2C8391D18B33}" dt="2024-05-09T15:07:56.223" v="375" actId="20577"/>
        <pc:sldMkLst>
          <pc:docMk/>
          <pc:sldMk cId="502550985" sldId="280"/>
        </pc:sldMkLst>
        <pc:spChg chg="mod">
          <ac:chgData name="SANJAI KUMAR RAVICHANDRAN" userId="7aaf50b1019620f2" providerId="LiveId" clId="{0D8E6533-F043-43B0-9305-2C8391D18B33}" dt="2024-05-09T15:07:56.223" v="375" actId="20577"/>
          <ac:spMkLst>
            <pc:docMk/>
            <pc:sldMk cId="502550985" sldId="280"/>
            <ac:spMk id="9" creationId="{197AD692-5ED6-7EDF-97FE-A9E7F0F63F7F}"/>
          </ac:spMkLst>
        </pc:spChg>
      </pc:sldChg>
      <pc:sldChg chg="addSp modSp add mod">
        <pc:chgData name="SANJAI KUMAR RAVICHANDRAN" userId="7aaf50b1019620f2" providerId="LiveId" clId="{0D8E6533-F043-43B0-9305-2C8391D18B33}" dt="2024-05-09T15:07:06.454" v="343" actId="14100"/>
        <pc:sldMkLst>
          <pc:docMk/>
          <pc:sldMk cId="1643102010" sldId="281"/>
        </pc:sldMkLst>
        <pc:spChg chg="mod">
          <ac:chgData name="SANJAI KUMAR RAVICHANDRAN" userId="7aaf50b1019620f2" providerId="LiveId" clId="{0D8E6533-F043-43B0-9305-2C8391D18B33}" dt="2024-05-09T15:07:06.454" v="343" actId="14100"/>
          <ac:spMkLst>
            <pc:docMk/>
            <pc:sldMk cId="1643102010" sldId="281"/>
            <ac:spMk id="2" creationId="{C8636F12-1F34-BA13-CB39-BFD9DB184CB2}"/>
          </ac:spMkLst>
        </pc:spChg>
        <pc:spChg chg="add mod">
          <ac:chgData name="SANJAI KUMAR RAVICHANDRAN" userId="7aaf50b1019620f2" providerId="LiveId" clId="{0D8E6533-F043-43B0-9305-2C8391D18B33}" dt="2024-05-09T15:06:47.035" v="339" actId="14100"/>
          <ac:spMkLst>
            <pc:docMk/>
            <pc:sldMk cId="1643102010" sldId="281"/>
            <ac:spMk id="3" creationId="{65D8BD1B-8872-5605-0F08-AD4A0E9950C8}"/>
          </ac:spMkLst>
        </pc:spChg>
      </pc:sldChg>
      <pc:sldChg chg="addSp delSp modSp add mod delAnim">
        <pc:chgData name="SANJAI KUMAR RAVICHANDRAN" userId="7aaf50b1019620f2" providerId="LiveId" clId="{0D8E6533-F043-43B0-9305-2C8391D18B33}" dt="2024-05-09T15:21:08.430" v="554" actId="404"/>
        <pc:sldMkLst>
          <pc:docMk/>
          <pc:sldMk cId="2644534118" sldId="282"/>
        </pc:sldMkLst>
        <pc:spChg chg="mod">
          <ac:chgData name="SANJAI KUMAR RAVICHANDRAN" userId="7aaf50b1019620f2" providerId="LiveId" clId="{0D8E6533-F043-43B0-9305-2C8391D18B33}" dt="2024-05-09T15:18:10.737" v="537" actId="1076"/>
          <ac:spMkLst>
            <pc:docMk/>
            <pc:sldMk cId="2644534118" sldId="282"/>
            <ac:spMk id="2" creationId="{49DA98E0-37A1-6100-725F-BBEF4ACEBF7C}"/>
          </ac:spMkLst>
        </pc:spChg>
        <pc:spChg chg="mod">
          <ac:chgData name="SANJAI KUMAR RAVICHANDRAN" userId="7aaf50b1019620f2" providerId="LiveId" clId="{0D8E6533-F043-43B0-9305-2C8391D18B33}" dt="2024-05-09T15:18:21.595" v="539" actId="14100"/>
          <ac:spMkLst>
            <pc:docMk/>
            <pc:sldMk cId="2644534118" sldId="282"/>
            <ac:spMk id="3" creationId="{474F091A-BCE1-7EDD-7ACB-5B2B080CF59F}"/>
          </ac:spMkLst>
        </pc:spChg>
        <pc:spChg chg="add del mod">
          <ac:chgData name="SANJAI KUMAR RAVICHANDRAN" userId="7aaf50b1019620f2" providerId="LiveId" clId="{0D8E6533-F043-43B0-9305-2C8391D18B33}" dt="2024-05-09T15:17:45.961" v="533" actId="478"/>
          <ac:spMkLst>
            <pc:docMk/>
            <pc:sldMk cId="2644534118" sldId="282"/>
            <ac:spMk id="5" creationId="{5F4055C1-1FDE-C69C-C8EB-2703EA984552}"/>
          </ac:spMkLst>
        </pc:spChg>
        <pc:spChg chg="mod">
          <ac:chgData name="SANJAI KUMAR RAVICHANDRAN" userId="7aaf50b1019620f2" providerId="LiveId" clId="{0D8E6533-F043-43B0-9305-2C8391D18B33}" dt="2024-05-09T15:19:09.255" v="544" actId="404"/>
          <ac:spMkLst>
            <pc:docMk/>
            <pc:sldMk cId="2644534118" sldId="282"/>
            <ac:spMk id="18" creationId="{C701368B-E659-D968-1AB1-83C18D5DC432}"/>
          </ac:spMkLst>
        </pc:spChg>
        <pc:spChg chg="mod">
          <ac:chgData name="SANJAI KUMAR RAVICHANDRAN" userId="7aaf50b1019620f2" providerId="LiveId" clId="{0D8E6533-F043-43B0-9305-2C8391D18B33}" dt="2024-05-09T15:20:11.111" v="549" actId="404"/>
          <ac:spMkLst>
            <pc:docMk/>
            <pc:sldMk cId="2644534118" sldId="282"/>
            <ac:spMk id="21" creationId="{562F09DA-7E21-0B82-4346-FF6BFEF94E51}"/>
          </ac:spMkLst>
        </pc:spChg>
        <pc:spChg chg="mod">
          <ac:chgData name="SANJAI KUMAR RAVICHANDRAN" userId="7aaf50b1019620f2" providerId="LiveId" clId="{0D8E6533-F043-43B0-9305-2C8391D18B33}" dt="2024-05-09T15:21:08.430" v="554" actId="404"/>
          <ac:spMkLst>
            <pc:docMk/>
            <pc:sldMk cId="2644534118" sldId="282"/>
            <ac:spMk id="24" creationId="{AC36F97E-283F-A717-B35F-35116D214875}"/>
          </ac:spMkLst>
        </pc:spChg>
        <pc:spChg chg="del">
          <ac:chgData name="SANJAI KUMAR RAVICHANDRAN" userId="7aaf50b1019620f2" providerId="LiveId" clId="{0D8E6533-F043-43B0-9305-2C8391D18B33}" dt="2024-05-09T15:17:49.528" v="534" actId="478"/>
          <ac:spMkLst>
            <pc:docMk/>
            <pc:sldMk cId="2644534118" sldId="282"/>
            <ac:spMk id="51" creationId="{B4CCCCB5-AF50-F888-99B9-D3C6F6C770C1}"/>
          </ac:spMkLst>
        </pc:spChg>
        <pc:picChg chg="del">
          <ac:chgData name="SANJAI KUMAR RAVICHANDRAN" userId="7aaf50b1019620f2" providerId="LiveId" clId="{0D8E6533-F043-43B0-9305-2C8391D18B33}" dt="2024-05-09T15:17:43.304" v="532" actId="478"/>
          <ac:picMkLst>
            <pc:docMk/>
            <pc:sldMk cId="2644534118" sldId="282"/>
            <ac:picMk id="9" creationId="{C918146B-776C-FA62-07F6-289B9FBECCCB}"/>
          </ac:picMkLst>
        </pc:picChg>
      </pc:sldChg>
      <pc:sldChg chg="add">
        <pc:chgData name="SANJAI KUMAR RAVICHANDRAN" userId="7aaf50b1019620f2" providerId="LiveId" clId="{0D8E6533-F043-43B0-9305-2C8391D18B33}" dt="2024-05-09T15:34:57.047" v="835" actId="2890"/>
        <pc:sldMkLst>
          <pc:docMk/>
          <pc:sldMk cId="1899675536" sldId="283"/>
        </pc:sldMkLst>
      </pc:sldChg>
      <pc:sldChg chg="add del">
        <pc:chgData name="SANJAI KUMAR RAVICHANDRAN" userId="7aaf50b1019620f2" providerId="LiveId" clId="{0D8E6533-F043-43B0-9305-2C8391D18B33}" dt="2024-05-09T15:40:54.974" v="1188" actId="47"/>
        <pc:sldMkLst>
          <pc:docMk/>
          <pc:sldMk cId="3908972472" sldId="284"/>
        </pc:sldMkLst>
      </pc:sldChg>
      <pc:sldMasterChg chg="del delSldLayout">
        <pc:chgData name="SANJAI KUMAR RAVICHANDRAN" userId="7aaf50b1019620f2" providerId="LiveId" clId="{0D8E6533-F043-43B0-9305-2C8391D18B33}" dt="2024-05-04T17:38:19.658" v="118" actId="47"/>
        <pc:sldMasterMkLst>
          <pc:docMk/>
          <pc:sldMasterMk cId="3251854296" sldId="2147483648"/>
        </pc:sldMasterMkLst>
        <pc:sldLayoutChg chg="del">
          <pc:chgData name="SANJAI KUMAR RAVICHANDRAN" userId="7aaf50b1019620f2" providerId="LiveId" clId="{0D8E6533-F043-43B0-9305-2C8391D18B33}" dt="2024-05-04T17:38:19.658" v="118" actId="47"/>
          <pc:sldLayoutMkLst>
            <pc:docMk/>
            <pc:sldMasterMk cId="3251854296" sldId="2147483648"/>
            <pc:sldLayoutMk cId="3478868148" sldId="2147483649"/>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732550441" sldId="2147483650"/>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2266514876" sldId="2147483651"/>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1356282679" sldId="2147483652"/>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376287874" sldId="2147483653"/>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750369369" sldId="2147483654"/>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767535254" sldId="2147483655"/>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1939554384" sldId="2147483656"/>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817739630" sldId="2147483657"/>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579842390" sldId="2147483658"/>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48932848"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E03288-8145-6CFC-FAD7-33EDD974DD2A}"/>
              </a:ext>
            </a:extLst>
          </p:cNvPr>
          <p:cNvSpPr>
            <a:spLocks noGrp="1"/>
          </p:cNvSpPr>
          <p:nvPr>
            <p:ph type="dt" sz="half" idx="10"/>
          </p:nvPr>
        </p:nvSpPr>
        <p:spPr>
          <a:xfrm>
            <a:off x="838200" y="6356350"/>
            <a:ext cx="2743200" cy="365125"/>
          </a:xfrm>
          <a:prstGeom prst="rect">
            <a:avLst/>
          </a:prstGeom>
        </p:spPr>
        <p:txBody>
          <a:bodyPr/>
          <a:lstStyle/>
          <a:p>
            <a:fld id="{57295213-DA8B-452A-869D-EDBBAD50E5C2}" type="datetimeFigureOut">
              <a:rPr lang="en-IN" smtClean="0"/>
              <a:t>09-05-2024</a:t>
            </a:fld>
            <a:endParaRPr lang="en-IN"/>
          </a:p>
        </p:txBody>
      </p:sp>
      <p:sp>
        <p:nvSpPr>
          <p:cNvPr id="3" name="Footer Placeholder 2">
            <a:extLst>
              <a:ext uri="{FF2B5EF4-FFF2-40B4-BE49-F238E27FC236}">
                <a16:creationId xmlns:a16="http://schemas.microsoft.com/office/drawing/2014/main" id="{379B4A99-5C53-6A5C-EC6D-9127E8AA12B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BE72521-F32D-8BB6-DD5A-83417D37516A}"/>
              </a:ext>
            </a:extLst>
          </p:cNvPr>
          <p:cNvSpPr>
            <a:spLocks noGrp="1"/>
          </p:cNvSpPr>
          <p:nvPr>
            <p:ph type="sldNum" sz="quarter" idx="12"/>
          </p:nvPr>
        </p:nvSpPr>
        <p:spPr>
          <a:xfrm>
            <a:off x="8610600" y="6356350"/>
            <a:ext cx="2743200" cy="365125"/>
          </a:xfrm>
          <a:prstGeom prst="rect">
            <a:avLst/>
          </a:prstGeom>
        </p:spPr>
        <p:txBody>
          <a:bodyPr/>
          <a:lstStyle/>
          <a:p>
            <a:fld id="{2D5B99FD-D592-446A-B1F3-DB709F4A9FD7}" type="slidenum">
              <a:rPr lang="en-IN" smtClean="0"/>
              <a:t>‹#›</a:t>
            </a:fld>
            <a:endParaRPr lang="en-IN"/>
          </a:p>
        </p:txBody>
      </p:sp>
    </p:spTree>
    <p:extLst>
      <p:ext uri="{BB962C8B-B14F-4D97-AF65-F5344CB8AC3E}">
        <p14:creationId xmlns:p14="http://schemas.microsoft.com/office/powerpoint/2010/main" val="312927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7B13CBA-C0E9-ADBD-BC1A-FD34417FD1A1}"/>
              </a:ext>
            </a:extLst>
          </p:cNvPr>
          <p:cNvSpPr>
            <a:spLocks noGrp="1"/>
          </p:cNvSpPr>
          <p:nvPr>
            <p:ph type="pic" sz="quarter" idx="10"/>
          </p:nvPr>
        </p:nvSpPr>
        <p:spPr>
          <a:xfrm>
            <a:off x="1348121" y="2014566"/>
            <a:ext cx="1518904" cy="1518904"/>
          </a:xfrm>
          <a:custGeom>
            <a:avLst/>
            <a:gdLst>
              <a:gd name="connsiteX0" fmla="*/ 759452 w 1518904"/>
              <a:gd name="connsiteY0" fmla="*/ 0 h 1518904"/>
              <a:gd name="connsiteX1" fmla="*/ 1518904 w 1518904"/>
              <a:gd name="connsiteY1" fmla="*/ 759452 h 1518904"/>
              <a:gd name="connsiteX2" fmla="*/ 759452 w 1518904"/>
              <a:gd name="connsiteY2" fmla="*/ 1518904 h 1518904"/>
              <a:gd name="connsiteX3" fmla="*/ 0 w 1518904"/>
              <a:gd name="connsiteY3" fmla="*/ 759452 h 1518904"/>
              <a:gd name="connsiteX4" fmla="*/ 759452 w 1518904"/>
              <a:gd name="connsiteY4" fmla="*/ 0 h 15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04" h="1518904">
                <a:moveTo>
                  <a:pt x="759452" y="0"/>
                </a:moveTo>
                <a:cubicBezTo>
                  <a:pt x="1178886" y="0"/>
                  <a:pt x="1518904" y="340018"/>
                  <a:pt x="1518904" y="759452"/>
                </a:cubicBezTo>
                <a:cubicBezTo>
                  <a:pt x="1518904" y="1178886"/>
                  <a:pt x="1178886" y="1518904"/>
                  <a:pt x="759452" y="1518904"/>
                </a:cubicBezTo>
                <a:cubicBezTo>
                  <a:pt x="340018" y="1518904"/>
                  <a:pt x="0" y="1178886"/>
                  <a:pt x="0" y="759452"/>
                </a:cubicBezTo>
                <a:cubicBezTo>
                  <a:pt x="0" y="340018"/>
                  <a:pt x="340018" y="0"/>
                  <a:pt x="759452" y="0"/>
                </a:cubicBezTo>
                <a:close/>
              </a:path>
            </a:pathLst>
          </a:custGeom>
        </p:spPr>
        <p:txBody>
          <a:bodyPr wrap="square">
            <a:noAutofit/>
          </a:bodyPr>
          <a:lstStyle/>
          <a:p>
            <a:endParaRPr lang="en-IN"/>
          </a:p>
        </p:txBody>
      </p:sp>
      <p:sp>
        <p:nvSpPr>
          <p:cNvPr id="12" name="Picture Placeholder 11">
            <a:extLst>
              <a:ext uri="{FF2B5EF4-FFF2-40B4-BE49-F238E27FC236}">
                <a16:creationId xmlns:a16="http://schemas.microsoft.com/office/drawing/2014/main" id="{DE0F291E-E998-85C4-0AC5-05D8EDE61C8F}"/>
              </a:ext>
            </a:extLst>
          </p:cNvPr>
          <p:cNvSpPr>
            <a:spLocks noGrp="1"/>
          </p:cNvSpPr>
          <p:nvPr>
            <p:ph type="pic" sz="quarter" idx="11"/>
          </p:nvPr>
        </p:nvSpPr>
        <p:spPr>
          <a:xfrm>
            <a:off x="1348121" y="4472445"/>
            <a:ext cx="1518904" cy="1518904"/>
          </a:xfrm>
          <a:custGeom>
            <a:avLst/>
            <a:gdLst>
              <a:gd name="connsiteX0" fmla="*/ 759452 w 1518904"/>
              <a:gd name="connsiteY0" fmla="*/ 0 h 1518904"/>
              <a:gd name="connsiteX1" fmla="*/ 1518904 w 1518904"/>
              <a:gd name="connsiteY1" fmla="*/ 759452 h 1518904"/>
              <a:gd name="connsiteX2" fmla="*/ 759452 w 1518904"/>
              <a:gd name="connsiteY2" fmla="*/ 1518904 h 1518904"/>
              <a:gd name="connsiteX3" fmla="*/ 0 w 1518904"/>
              <a:gd name="connsiteY3" fmla="*/ 759452 h 1518904"/>
              <a:gd name="connsiteX4" fmla="*/ 759452 w 1518904"/>
              <a:gd name="connsiteY4" fmla="*/ 0 h 15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04" h="1518904">
                <a:moveTo>
                  <a:pt x="759452" y="0"/>
                </a:moveTo>
                <a:cubicBezTo>
                  <a:pt x="1178886" y="0"/>
                  <a:pt x="1518904" y="340018"/>
                  <a:pt x="1518904" y="759452"/>
                </a:cubicBezTo>
                <a:cubicBezTo>
                  <a:pt x="1518904" y="1178886"/>
                  <a:pt x="1178886" y="1518904"/>
                  <a:pt x="759452" y="1518904"/>
                </a:cubicBezTo>
                <a:cubicBezTo>
                  <a:pt x="340018" y="1518904"/>
                  <a:pt x="0" y="1178886"/>
                  <a:pt x="0" y="759452"/>
                </a:cubicBezTo>
                <a:cubicBezTo>
                  <a:pt x="0" y="340018"/>
                  <a:pt x="340018" y="0"/>
                  <a:pt x="7594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09557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9DAE190-BBB5-D89C-74AC-ED565F1F44AA}"/>
              </a:ext>
            </a:extLst>
          </p:cNvPr>
          <p:cNvSpPr>
            <a:spLocks noGrp="1"/>
          </p:cNvSpPr>
          <p:nvPr>
            <p:ph type="pic" sz="quarter" idx="10"/>
          </p:nvPr>
        </p:nvSpPr>
        <p:spPr>
          <a:xfrm>
            <a:off x="1421800" y="-440902"/>
            <a:ext cx="3704802" cy="3704802"/>
          </a:xfrm>
          <a:custGeom>
            <a:avLst/>
            <a:gdLst>
              <a:gd name="connsiteX0" fmla="*/ 1852401 w 3704802"/>
              <a:gd name="connsiteY0" fmla="*/ 0 h 3704802"/>
              <a:gd name="connsiteX1" fmla="*/ 3704802 w 3704802"/>
              <a:gd name="connsiteY1" fmla="*/ 1852401 h 3704802"/>
              <a:gd name="connsiteX2" fmla="*/ 1852401 w 3704802"/>
              <a:gd name="connsiteY2" fmla="*/ 3704802 h 3704802"/>
              <a:gd name="connsiteX3" fmla="*/ 0 w 3704802"/>
              <a:gd name="connsiteY3" fmla="*/ 1852401 h 3704802"/>
              <a:gd name="connsiteX4" fmla="*/ 1852401 w 3704802"/>
              <a:gd name="connsiteY4" fmla="*/ 0 h 370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802" h="3704802">
                <a:moveTo>
                  <a:pt x="1852401" y="0"/>
                </a:moveTo>
                <a:cubicBezTo>
                  <a:pt x="2875454" y="0"/>
                  <a:pt x="3704802" y="829348"/>
                  <a:pt x="3704802" y="1852401"/>
                </a:cubicBezTo>
                <a:cubicBezTo>
                  <a:pt x="3704802" y="2875454"/>
                  <a:pt x="2875454" y="3704802"/>
                  <a:pt x="1852401" y="3704802"/>
                </a:cubicBezTo>
                <a:cubicBezTo>
                  <a:pt x="829348" y="3704802"/>
                  <a:pt x="0" y="2875454"/>
                  <a:pt x="0" y="1852401"/>
                </a:cubicBezTo>
                <a:cubicBezTo>
                  <a:pt x="0" y="829348"/>
                  <a:pt x="829348" y="0"/>
                  <a:pt x="185240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897910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8AFD771-047F-EA3C-EB1B-8B66BAF0F410}"/>
              </a:ext>
            </a:extLst>
          </p:cNvPr>
          <p:cNvSpPr>
            <a:spLocks noGrp="1"/>
          </p:cNvSpPr>
          <p:nvPr>
            <p:ph type="pic" sz="quarter" idx="10"/>
          </p:nvPr>
        </p:nvSpPr>
        <p:spPr>
          <a:xfrm>
            <a:off x="1606036" y="-9026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8F8B534-2D65-949A-0828-4ED8279E4294}"/>
              </a:ext>
            </a:extLst>
          </p:cNvPr>
          <p:cNvSpPr>
            <a:spLocks noGrp="1"/>
          </p:cNvSpPr>
          <p:nvPr>
            <p:ph type="pic" sz="quarter" idx="11"/>
          </p:nvPr>
        </p:nvSpPr>
        <p:spPr>
          <a:xfrm>
            <a:off x="-395485" y="-11968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85" name="Picture Placeholder 84">
            <a:extLst>
              <a:ext uri="{FF2B5EF4-FFF2-40B4-BE49-F238E27FC236}">
                <a16:creationId xmlns:a16="http://schemas.microsoft.com/office/drawing/2014/main" id="{00ECF72E-5796-AD41-5F51-1F07417B3654}"/>
              </a:ext>
            </a:extLst>
          </p:cNvPr>
          <p:cNvSpPr>
            <a:spLocks noGrp="1"/>
          </p:cNvSpPr>
          <p:nvPr>
            <p:ph type="pic" sz="quarter" idx="12"/>
          </p:nvPr>
        </p:nvSpPr>
        <p:spPr>
          <a:xfrm>
            <a:off x="3607557" y="-9026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88" name="Picture Placeholder 87">
            <a:extLst>
              <a:ext uri="{FF2B5EF4-FFF2-40B4-BE49-F238E27FC236}">
                <a16:creationId xmlns:a16="http://schemas.microsoft.com/office/drawing/2014/main" id="{6317329D-AE19-9343-D4FE-2ED439F2F14A}"/>
              </a:ext>
            </a:extLst>
          </p:cNvPr>
          <p:cNvSpPr>
            <a:spLocks noGrp="1"/>
          </p:cNvSpPr>
          <p:nvPr>
            <p:ph type="pic" sz="quarter" idx="13"/>
          </p:nvPr>
        </p:nvSpPr>
        <p:spPr>
          <a:xfrm>
            <a:off x="5652123" y="-9949"/>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91" name="Picture Placeholder 90">
            <a:extLst>
              <a:ext uri="{FF2B5EF4-FFF2-40B4-BE49-F238E27FC236}">
                <a16:creationId xmlns:a16="http://schemas.microsoft.com/office/drawing/2014/main" id="{DD1650F6-B3A6-B042-0A6C-EAA15A117310}"/>
              </a:ext>
            </a:extLst>
          </p:cNvPr>
          <p:cNvSpPr>
            <a:spLocks noGrp="1"/>
          </p:cNvSpPr>
          <p:nvPr>
            <p:ph type="pic" sz="quarter" idx="14"/>
          </p:nvPr>
        </p:nvSpPr>
        <p:spPr>
          <a:xfrm>
            <a:off x="7625915" y="-9949"/>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94" name="Picture Placeholder 93">
            <a:extLst>
              <a:ext uri="{FF2B5EF4-FFF2-40B4-BE49-F238E27FC236}">
                <a16:creationId xmlns:a16="http://schemas.microsoft.com/office/drawing/2014/main" id="{47A6A386-EB4E-6694-BF90-F62E39B8EAAE}"/>
              </a:ext>
            </a:extLst>
          </p:cNvPr>
          <p:cNvSpPr>
            <a:spLocks noGrp="1"/>
          </p:cNvSpPr>
          <p:nvPr>
            <p:ph type="pic" sz="quarter" idx="15"/>
          </p:nvPr>
        </p:nvSpPr>
        <p:spPr>
          <a:xfrm>
            <a:off x="9612115" y="-9948"/>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97" name="Picture Placeholder 96">
            <a:extLst>
              <a:ext uri="{FF2B5EF4-FFF2-40B4-BE49-F238E27FC236}">
                <a16:creationId xmlns:a16="http://schemas.microsoft.com/office/drawing/2014/main" id="{D4E542CA-2AA6-6A96-7EC0-92F0E1174D40}"/>
              </a:ext>
            </a:extLst>
          </p:cNvPr>
          <p:cNvSpPr>
            <a:spLocks noGrp="1"/>
          </p:cNvSpPr>
          <p:nvPr>
            <p:ph type="pic" sz="quarter" idx="16"/>
          </p:nvPr>
        </p:nvSpPr>
        <p:spPr>
          <a:xfrm>
            <a:off x="11585906" y="-9949"/>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0" name="Picture Placeholder 99">
            <a:extLst>
              <a:ext uri="{FF2B5EF4-FFF2-40B4-BE49-F238E27FC236}">
                <a16:creationId xmlns:a16="http://schemas.microsoft.com/office/drawing/2014/main" id="{8327A980-2258-B798-1A13-F7936A3D40D6}"/>
              </a:ext>
            </a:extLst>
          </p:cNvPr>
          <p:cNvSpPr>
            <a:spLocks noGrp="1"/>
          </p:cNvSpPr>
          <p:nvPr>
            <p:ph type="pic" sz="quarter" idx="17"/>
          </p:nvPr>
        </p:nvSpPr>
        <p:spPr>
          <a:xfrm>
            <a:off x="-395483" y="19934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3" name="Picture Placeholder 102">
            <a:extLst>
              <a:ext uri="{FF2B5EF4-FFF2-40B4-BE49-F238E27FC236}">
                <a16:creationId xmlns:a16="http://schemas.microsoft.com/office/drawing/2014/main" id="{D33E604B-DBC7-D446-0397-F9CD266B9ADF}"/>
              </a:ext>
            </a:extLst>
          </p:cNvPr>
          <p:cNvSpPr>
            <a:spLocks noGrp="1"/>
          </p:cNvSpPr>
          <p:nvPr>
            <p:ph type="pic" sz="quarter" idx="18"/>
          </p:nvPr>
        </p:nvSpPr>
        <p:spPr>
          <a:xfrm>
            <a:off x="1606036" y="19934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6" name="Picture Placeholder 105">
            <a:extLst>
              <a:ext uri="{FF2B5EF4-FFF2-40B4-BE49-F238E27FC236}">
                <a16:creationId xmlns:a16="http://schemas.microsoft.com/office/drawing/2014/main" id="{7086C0E0-B5E7-BE34-359A-5569E561D716}"/>
              </a:ext>
            </a:extLst>
          </p:cNvPr>
          <p:cNvSpPr>
            <a:spLocks noGrp="1"/>
          </p:cNvSpPr>
          <p:nvPr>
            <p:ph type="pic" sz="quarter" idx="19"/>
          </p:nvPr>
        </p:nvSpPr>
        <p:spPr>
          <a:xfrm>
            <a:off x="7610596" y="19934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9" name="Picture Placeholder 108">
            <a:extLst>
              <a:ext uri="{FF2B5EF4-FFF2-40B4-BE49-F238E27FC236}">
                <a16:creationId xmlns:a16="http://schemas.microsoft.com/office/drawing/2014/main" id="{E24D4F44-4239-8403-AB24-3269D0178080}"/>
              </a:ext>
            </a:extLst>
          </p:cNvPr>
          <p:cNvSpPr>
            <a:spLocks noGrp="1"/>
          </p:cNvSpPr>
          <p:nvPr>
            <p:ph type="pic" sz="quarter" idx="20"/>
          </p:nvPr>
        </p:nvSpPr>
        <p:spPr>
          <a:xfrm>
            <a:off x="9612117" y="19934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14" name="Picture Placeholder 113">
            <a:extLst>
              <a:ext uri="{FF2B5EF4-FFF2-40B4-BE49-F238E27FC236}">
                <a16:creationId xmlns:a16="http://schemas.microsoft.com/office/drawing/2014/main" id="{4C5B2195-2720-0EA7-BBD8-B6A05C78DC20}"/>
              </a:ext>
            </a:extLst>
          </p:cNvPr>
          <p:cNvSpPr>
            <a:spLocks noGrp="1"/>
          </p:cNvSpPr>
          <p:nvPr>
            <p:ph type="pic" sz="quarter" idx="21"/>
          </p:nvPr>
        </p:nvSpPr>
        <p:spPr>
          <a:xfrm>
            <a:off x="11585907" y="19934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17" name="Picture Placeholder 116">
            <a:extLst>
              <a:ext uri="{FF2B5EF4-FFF2-40B4-BE49-F238E27FC236}">
                <a16:creationId xmlns:a16="http://schemas.microsoft.com/office/drawing/2014/main" id="{A3080744-9E58-F4F0-22C4-637D7D4889BC}"/>
              </a:ext>
            </a:extLst>
          </p:cNvPr>
          <p:cNvSpPr>
            <a:spLocks noGrp="1"/>
          </p:cNvSpPr>
          <p:nvPr>
            <p:ph type="pic" sz="quarter" idx="22"/>
          </p:nvPr>
        </p:nvSpPr>
        <p:spPr>
          <a:xfrm>
            <a:off x="633217"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0" name="Picture Placeholder 119">
            <a:extLst>
              <a:ext uri="{FF2B5EF4-FFF2-40B4-BE49-F238E27FC236}">
                <a16:creationId xmlns:a16="http://schemas.microsoft.com/office/drawing/2014/main" id="{9645535D-F073-E200-70F7-0759FA686282}"/>
              </a:ext>
            </a:extLst>
          </p:cNvPr>
          <p:cNvSpPr>
            <a:spLocks noGrp="1"/>
          </p:cNvSpPr>
          <p:nvPr>
            <p:ph type="pic" sz="quarter" idx="23"/>
          </p:nvPr>
        </p:nvSpPr>
        <p:spPr>
          <a:xfrm>
            <a:off x="2755109"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3" name="Picture Placeholder 122">
            <a:extLst>
              <a:ext uri="{FF2B5EF4-FFF2-40B4-BE49-F238E27FC236}">
                <a16:creationId xmlns:a16="http://schemas.microsoft.com/office/drawing/2014/main" id="{B6C0989C-2FF5-C021-DBFE-2592BA93635B}"/>
              </a:ext>
            </a:extLst>
          </p:cNvPr>
          <p:cNvSpPr>
            <a:spLocks noGrp="1"/>
          </p:cNvSpPr>
          <p:nvPr>
            <p:ph type="pic" sz="quarter" idx="24"/>
          </p:nvPr>
        </p:nvSpPr>
        <p:spPr>
          <a:xfrm>
            <a:off x="4957314" y="37968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6" name="Picture Placeholder 125">
            <a:extLst>
              <a:ext uri="{FF2B5EF4-FFF2-40B4-BE49-F238E27FC236}">
                <a16:creationId xmlns:a16="http://schemas.microsoft.com/office/drawing/2014/main" id="{4802D9DC-4D75-6BC9-F16C-B2E352BF1CBB}"/>
              </a:ext>
            </a:extLst>
          </p:cNvPr>
          <p:cNvSpPr>
            <a:spLocks noGrp="1"/>
          </p:cNvSpPr>
          <p:nvPr>
            <p:ph type="pic" sz="quarter" idx="25"/>
          </p:nvPr>
        </p:nvSpPr>
        <p:spPr>
          <a:xfrm>
            <a:off x="6998893"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9" name="Picture Placeholder 128">
            <a:extLst>
              <a:ext uri="{FF2B5EF4-FFF2-40B4-BE49-F238E27FC236}">
                <a16:creationId xmlns:a16="http://schemas.microsoft.com/office/drawing/2014/main" id="{C3F06021-F14B-DCC8-55C9-CD8FFD33F43F}"/>
              </a:ext>
            </a:extLst>
          </p:cNvPr>
          <p:cNvSpPr>
            <a:spLocks noGrp="1"/>
          </p:cNvSpPr>
          <p:nvPr>
            <p:ph type="pic" sz="quarter" idx="26"/>
          </p:nvPr>
        </p:nvSpPr>
        <p:spPr>
          <a:xfrm>
            <a:off x="9120784"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32" name="Picture Placeholder 131">
            <a:extLst>
              <a:ext uri="{FF2B5EF4-FFF2-40B4-BE49-F238E27FC236}">
                <a16:creationId xmlns:a16="http://schemas.microsoft.com/office/drawing/2014/main" id="{DD7DFA44-9D36-F83C-A1F4-97FD075E9882}"/>
              </a:ext>
            </a:extLst>
          </p:cNvPr>
          <p:cNvSpPr>
            <a:spLocks noGrp="1"/>
          </p:cNvSpPr>
          <p:nvPr>
            <p:ph type="pic" sz="quarter" idx="27"/>
          </p:nvPr>
        </p:nvSpPr>
        <p:spPr>
          <a:xfrm>
            <a:off x="11242674"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38" name="Picture Placeholder 137">
            <a:extLst>
              <a:ext uri="{FF2B5EF4-FFF2-40B4-BE49-F238E27FC236}">
                <a16:creationId xmlns:a16="http://schemas.microsoft.com/office/drawing/2014/main" id="{25F36321-F2DD-9375-38A3-EF691F5ED476}"/>
              </a:ext>
            </a:extLst>
          </p:cNvPr>
          <p:cNvSpPr>
            <a:spLocks noGrp="1"/>
          </p:cNvSpPr>
          <p:nvPr>
            <p:ph type="pic" sz="quarter" idx="29"/>
          </p:nvPr>
        </p:nvSpPr>
        <p:spPr>
          <a:xfrm>
            <a:off x="10239140" y="56002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41" name="Picture Placeholder 140">
            <a:extLst>
              <a:ext uri="{FF2B5EF4-FFF2-40B4-BE49-F238E27FC236}">
                <a16:creationId xmlns:a16="http://schemas.microsoft.com/office/drawing/2014/main" id="{223BBE38-D81C-93D5-7D53-440EAB95F99E}"/>
              </a:ext>
            </a:extLst>
          </p:cNvPr>
          <p:cNvSpPr>
            <a:spLocks noGrp="1"/>
          </p:cNvSpPr>
          <p:nvPr>
            <p:ph type="pic" sz="quarter" idx="30"/>
          </p:nvPr>
        </p:nvSpPr>
        <p:spPr>
          <a:xfrm>
            <a:off x="8117249" y="56002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44" name="Picture Placeholder 143">
            <a:extLst>
              <a:ext uri="{FF2B5EF4-FFF2-40B4-BE49-F238E27FC236}">
                <a16:creationId xmlns:a16="http://schemas.microsoft.com/office/drawing/2014/main" id="{098EFFE7-9870-3199-5BF4-8077D06974AA}"/>
              </a:ext>
            </a:extLst>
          </p:cNvPr>
          <p:cNvSpPr>
            <a:spLocks noGrp="1"/>
          </p:cNvSpPr>
          <p:nvPr>
            <p:ph type="pic" sz="quarter" idx="31"/>
          </p:nvPr>
        </p:nvSpPr>
        <p:spPr>
          <a:xfrm>
            <a:off x="5995356" y="56002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47" name="Picture Placeholder 146">
            <a:extLst>
              <a:ext uri="{FF2B5EF4-FFF2-40B4-BE49-F238E27FC236}">
                <a16:creationId xmlns:a16="http://schemas.microsoft.com/office/drawing/2014/main" id="{E17E217A-B12F-9C87-DE31-275696020A0C}"/>
              </a:ext>
            </a:extLst>
          </p:cNvPr>
          <p:cNvSpPr>
            <a:spLocks noGrp="1"/>
          </p:cNvSpPr>
          <p:nvPr>
            <p:ph type="pic" sz="quarter" idx="32"/>
          </p:nvPr>
        </p:nvSpPr>
        <p:spPr>
          <a:xfrm>
            <a:off x="3873465" y="56002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50" name="Picture Placeholder 149">
            <a:extLst>
              <a:ext uri="{FF2B5EF4-FFF2-40B4-BE49-F238E27FC236}">
                <a16:creationId xmlns:a16="http://schemas.microsoft.com/office/drawing/2014/main" id="{D501C437-296B-D434-DB4A-029FD44A660D}"/>
              </a:ext>
            </a:extLst>
          </p:cNvPr>
          <p:cNvSpPr>
            <a:spLocks noGrp="1"/>
          </p:cNvSpPr>
          <p:nvPr>
            <p:ph type="pic" sz="quarter" idx="33"/>
          </p:nvPr>
        </p:nvSpPr>
        <p:spPr>
          <a:xfrm>
            <a:off x="1751573" y="56002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818197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D3B6127-2A5F-E5CC-721F-AC4011EA852F}"/>
              </a:ext>
            </a:extLst>
          </p:cNvPr>
          <p:cNvSpPr>
            <a:spLocks noGrp="1"/>
          </p:cNvSpPr>
          <p:nvPr>
            <p:ph type="pic" sz="quarter" idx="10"/>
          </p:nvPr>
        </p:nvSpPr>
        <p:spPr>
          <a:xfrm>
            <a:off x="-217014" y="-298450"/>
            <a:ext cx="5506174" cy="5506174"/>
          </a:xfrm>
          <a:custGeom>
            <a:avLst/>
            <a:gdLst>
              <a:gd name="connsiteX0" fmla="*/ 2753087 w 5506174"/>
              <a:gd name="connsiteY0" fmla="*/ 0 h 5506174"/>
              <a:gd name="connsiteX1" fmla="*/ 5506174 w 5506174"/>
              <a:gd name="connsiteY1" fmla="*/ 2753087 h 5506174"/>
              <a:gd name="connsiteX2" fmla="*/ 2753087 w 5506174"/>
              <a:gd name="connsiteY2" fmla="*/ 5506174 h 5506174"/>
              <a:gd name="connsiteX3" fmla="*/ 0 w 5506174"/>
              <a:gd name="connsiteY3" fmla="*/ 2753087 h 5506174"/>
              <a:gd name="connsiteX4" fmla="*/ 2753087 w 5506174"/>
              <a:gd name="connsiteY4" fmla="*/ 0 h 5506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74" h="5506174">
                <a:moveTo>
                  <a:pt x="2753087" y="0"/>
                </a:moveTo>
                <a:cubicBezTo>
                  <a:pt x="4273575" y="0"/>
                  <a:pt x="5506174" y="1232599"/>
                  <a:pt x="5506174" y="2753087"/>
                </a:cubicBezTo>
                <a:cubicBezTo>
                  <a:pt x="5506174" y="4273575"/>
                  <a:pt x="4273575" y="5506174"/>
                  <a:pt x="2753087" y="5506174"/>
                </a:cubicBezTo>
                <a:cubicBezTo>
                  <a:pt x="1232599" y="5506174"/>
                  <a:pt x="0" y="4273575"/>
                  <a:pt x="0" y="2753087"/>
                </a:cubicBezTo>
                <a:cubicBezTo>
                  <a:pt x="0" y="1232599"/>
                  <a:pt x="1232599" y="0"/>
                  <a:pt x="275308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46336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2B65A1-4300-E7E3-DC88-04661780DE70}"/>
              </a:ext>
            </a:extLst>
          </p:cNvPr>
          <p:cNvSpPr>
            <a:spLocks noGrp="1"/>
          </p:cNvSpPr>
          <p:nvPr>
            <p:ph type="pic" sz="quarter" idx="10"/>
          </p:nvPr>
        </p:nvSpPr>
        <p:spPr>
          <a:xfrm>
            <a:off x="6931025" y="-596900"/>
            <a:ext cx="6322554" cy="5659094"/>
          </a:xfrm>
          <a:custGeom>
            <a:avLst/>
            <a:gdLst>
              <a:gd name="connsiteX0" fmla="*/ 534501 w 6322554"/>
              <a:gd name="connsiteY0" fmla="*/ 0 h 5659094"/>
              <a:gd name="connsiteX1" fmla="*/ 5788053 w 6322554"/>
              <a:gd name="connsiteY1" fmla="*/ 0 h 5659094"/>
              <a:gd name="connsiteX2" fmla="*/ 6322554 w 6322554"/>
              <a:gd name="connsiteY2" fmla="*/ 534501 h 5659094"/>
              <a:gd name="connsiteX3" fmla="*/ 6322554 w 6322554"/>
              <a:gd name="connsiteY3" fmla="*/ 5124593 h 5659094"/>
              <a:gd name="connsiteX4" fmla="*/ 5788053 w 6322554"/>
              <a:gd name="connsiteY4" fmla="*/ 5659094 h 5659094"/>
              <a:gd name="connsiteX5" fmla="*/ 534501 w 6322554"/>
              <a:gd name="connsiteY5" fmla="*/ 5659094 h 5659094"/>
              <a:gd name="connsiteX6" fmla="*/ 0 w 6322554"/>
              <a:gd name="connsiteY6" fmla="*/ 5124593 h 5659094"/>
              <a:gd name="connsiteX7" fmla="*/ 0 w 6322554"/>
              <a:gd name="connsiteY7" fmla="*/ 534501 h 5659094"/>
              <a:gd name="connsiteX8" fmla="*/ 534501 w 6322554"/>
              <a:gd name="connsiteY8" fmla="*/ 0 h 56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2554" h="5659094">
                <a:moveTo>
                  <a:pt x="534501" y="0"/>
                </a:moveTo>
                <a:lnTo>
                  <a:pt x="5788053" y="0"/>
                </a:lnTo>
                <a:cubicBezTo>
                  <a:pt x="6083250" y="0"/>
                  <a:pt x="6322554" y="239304"/>
                  <a:pt x="6322554" y="534501"/>
                </a:cubicBezTo>
                <a:lnTo>
                  <a:pt x="6322554" y="5124593"/>
                </a:lnTo>
                <a:cubicBezTo>
                  <a:pt x="6322554" y="5419790"/>
                  <a:pt x="6083250" y="5659094"/>
                  <a:pt x="5788053" y="5659094"/>
                </a:cubicBezTo>
                <a:lnTo>
                  <a:pt x="534501" y="5659094"/>
                </a:lnTo>
                <a:cubicBezTo>
                  <a:pt x="239304" y="5659094"/>
                  <a:pt x="0" y="5419790"/>
                  <a:pt x="0" y="5124593"/>
                </a:cubicBezTo>
                <a:lnTo>
                  <a:pt x="0" y="534501"/>
                </a:lnTo>
                <a:cubicBezTo>
                  <a:pt x="0" y="239304"/>
                  <a:pt x="239304" y="0"/>
                  <a:pt x="53450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88353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9E5F9B-6BA0-6B01-6E61-D0A953D13025}"/>
              </a:ext>
            </a:extLst>
          </p:cNvPr>
          <p:cNvSpPr>
            <a:spLocks noGrp="1"/>
          </p:cNvSpPr>
          <p:nvPr>
            <p:ph type="pic" sz="quarter" idx="10"/>
          </p:nvPr>
        </p:nvSpPr>
        <p:spPr>
          <a:xfrm>
            <a:off x="1352345" y="910542"/>
            <a:ext cx="3219270" cy="5035550"/>
          </a:xfrm>
          <a:custGeom>
            <a:avLst/>
            <a:gdLst>
              <a:gd name="connsiteX0" fmla="*/ 373532 w 3219270"/>
              <a:gd name="connsiteY0" fmla="*/ 0 h 5035550"/>
              <a:gd name="connsiteX1" fmla="*/ 2845738 w 3219270"/>
              <a:gd name="connsiteY1" fmla="*/ 0 h 5035550"/>
              <a:gd name="connsiteX2" fmla="*/ 3219270 w 3219270"/>
              <a:gd name="connsiteY2" fmla="*/ 373532 h 5035550"/>
              <a:gd name="connsiteX3" fmla="*/ 3219270 w 3219270"/>
              <a:gd name="connsiteY3" fmla="*/ 4662018 h 5035550"/>
              <a:gd name="connsiteX4" fmla="*/ 2845738 w 3219270"/>
              <a:gd name="connsiteY4" fmla="*/ 5035550 h 5035550"/>
              <a:gd name="connsiteX5" fmla="*/ 373532 w 3219270"/>
              <a:gd name="connsiteY5" fmla="*/ 5035550 h 5035550"/>
              <a:gd name="connsiteX6" fmla="*/ 0 w 3219270"/>
              <a:gd name="connsiteY6" fmla="*/ 4662018 h 5035550"/>
              <a:gd name="connsiteX7" fmla="*/ 0 w 3219270"/>
              <a:gd name="connsiteY7" fmla="*/ 373532 h 5035550"/>
              <a:gd name="connsiteX8" fmla="*/ 373532 w 3219270"/>
              <a:gd name="connsiteY8" fmla="*/ 0 h 503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9270" h="5035550">
                <a:moveTo>
                  <a:pt x="373532" y="0"/>
                </a:moveTo>
                <a:lnTo>
                  <a:pt x="2845738" y="0"/>
                </a:lnTo>
                <a:cubicBezTo>
                  <a:pt x="3052034" y="0"/>
                  <a:pt x="3219270" y="167236"/>
                  <a:pt x="3219270" y="373532"/>
                </a:cubicBezTo>
                <a:lnTo>
                  <a:pt x="3219270" y="4662018"/>
                </a:lnTo>
                <a:cubicBezTo>
                  <a:pt x="3219270" y="4868314"/>
                  <a:pt x="3052034" y="5035550"/>
                  <a:pt x="2845738" y="5035550"/>
                </a:cubicBezTo>
                <a:lnTo>
                  <a:pt x="373532" y="5035550"/>
                </a:lnTo>
                <a:cubicBezTo>
                  <a:pt x="167236" y="5035550"/>
                  <a:pt x="0" y="4868314"/>
                  <a:pt x="0" y="4662018"/>
                </a:cubicBezTo>
                <a:lnTo>
                  <a:pt x="0" y="373532"/>
                </a:lnTo>
                <a:cubicBezTo>
                  <a:pt x="0" y="167236"/>
                  <a:pt x="167236" y="0"/>
                  <a:pt x="37353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1355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FF1A78FB-D6FE-F0E1-2136-C70FC15211F2}"/>
              </a:ext>
            </a:extLst>
          </p:cNvPr>
          <p:cNvSpPr>
            <a:spLocks noGrp="1"/>
          </p:cNvSpPr>
          <p:nvPr>
            <p:ph type="pic" sz="quarter" idx="10"/>
          </p:nvPr>
        </p:nvSpPr>
        <p:spPr>
          <a:xfrm>
            <a:off x="1491826"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1440DCEE-D87C-462C-C54C-D65A5FF1B8C1}"/>
              </a:ext>
            </a:extLst>
          </p:cNvPr>
          <p:cNvSpPr>
            <a:spLocks noGrp="1"/>
          </p:cNvSpPr>
          <p:nvPr>
            <p:ph type="pic" sz="quarter" idx="11"/>
          </p:nvPr>
        </p:nvSpPr>
        <p:spPr>
          <a:xfrm>
            <a:off x="4046644"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31EF07C3-7B28-045F-EF4D-02EDC190CD87}"/>
              </a:ext>
            </a:extLst>
          </p:cNvPr>
          <p:cNvSpPr>
            <a:spLocks noGrp="1"/>
          </p:cNvSpPr>
          <p:nvPr>
            <p:ph type="pic" sz="quarter" idx="12"/>
          </p:nvPr>
        </p:nvSpPr>
        <p:spPr>
          <a:xfrm>
            <a:off x="6595110"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40" name="Picture Placeholder 39">
            <a:extLst>
              <a:ext uri="{FF2B5EF4-FFF2-40B4-BE49-F238E27FC236}">
                <a16:creationId xmlns:a16="http://schemas.microsoft.com/office/drawing/2014/main" id="{B16DD148-EC78-E2F1-7FEC-7A060C4DB2FD}"/>
              </a:ext>
            </a:extLst>
          </p:cNvPr>
          <p:cNvSpPr>
            <a:spLocks noGrp="1"/>
          </p:cNvSpPr>
          <p:nvPr>
            <p:ph type="pic" sz="quarter" idx="13"/>
          </p:nvPr>
        </p:nvSpPr>
        <p:spPr>
          <a:xfrm>
            <a:off x="9143576"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0988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ACFD4E-2D3F-2565-3811-AD85ACFBC170}"/>
              </a:ext>
            </a:extLst>
          </p:cNvPr>
          <p:cNvSpPr>
            <a:spLocks noGrp="1"/>
          </p:cNvSpPr>
          <p:nvPr>
            <p:ph type="pic" sz="quarter" idx="10"/>
          </p:nvPr>
        </p:nvSpPr>
        <p:spPr>
          <a:xfrm>
            <a:off x="7690636" y="1284981"/>
            <a:ext cx="6457042" cy="4036737"/>
          </a:xfrm>
          <a:custGeom>
            <a:avLst/>
            <a:gdLst>
              <a:gd name="connsiteX0" fmla="*/ 0 w 6457042"/>
              <a:gd name="connsiteY0" fmla="*/ 0 h 4036737"/>
              <a:gd name="connsiteX1" fmla="*/ 6457042 w 6457042"/>
              <a:gd name="connsiteY1" fmla="*/ 0 h 4036737"/>
              <a:gd name="connsiteX2" fmla="*/ 6457042 w 6457042"/>
              <a:gd name="connsiteY2" fmla="*/ 4036737 h 4036737"/>
              <a:gd name="connsiteX3" fmla="*/ 0 w 6457042"/>
              <a:gd name="connsiteY3" fmla="*/ 4036737 h 4036737"/>
            </a:gdLst>
            <a:ahLst/>
            <a:cxnLst>
              <a:cxn ang="0">
                <a:pos x="connsiteX0" y="connsiteY0"/>
              </a:cxn>
              <a:cxn ang="0">
                <a:pos x="connsiteX1" y="connsiteY1"/>
              </a:cxn>
              <a:cxn ang="0">
                <a:pos x="connsiteX2" y="connsiteY2"/>
              </a:cxn>
              <a:cxn ang="0">
                <a:pos x="connsiteX3" y="connsiteY3"/>
              </a:cxn>
            </a:cxnLst>
            <a:rect l="l" t="t" r="r" b="b"/>
            <a:pathLst>
              <a:path w="6457042" h="4036737">
                <a:moveTo>
                  <a:pt x="0" y="0"/>
                </a:moveTo>
                <a:lnTo>
                  <a:pt x="6457042" y="0"/>
                </a:lnTo>
                <a:lnTo>
                  <a:pt x="6457042" y="4036737"/>
                </a:lnTo>
                <a:lnTo>
                  <a:pt x="0" y="4036737"/>
                </a:lnTo>
                <a:close/>
              </a:path>
            </a:pathLst>
          </a:custGeom>
        </p:spPr>
        <p:txBody>
          <a:bodyPr wrap="square">
            <a:noAutofit/>
          </a:bodyPr>
          <a:lstStyle/>
          <a:p>
            <a:endParaRPr lang="en-IN"/>
          </a:p>
        </p:txBody>
      </p:sp>
    </p:spTree>
    <p:extLst>
      <p:ext uri="{BB962C8B-B14F-4D97-AF65-F5344CB8AC3E}">
        <p14:creationId xmlns:p14="http://schemas.microsoft.com/office/powerpoint/2010/main" val="754076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018B2EFD-DB6A-567D-9F01-B5B3A2E38621}"/>
              </a:ext>
            </a:extLst>
          </p:cNvPr>
          <p:cNvSpPr>
            <a:spLocks noGrp="1"/>
          </p:cNvSpPr>
          <p:nvPr>
            <p:ph type="pic" sz="quarter" idx="10"/>
          </p:nvPr>
        </p:nvSpPr>
        <p:spPr>
          <a:xfrm>
            <a:off x="5354626" y="88318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52" name="Picture Placeholder 51">
            <a:extLst>
              <a:ext uri="{FF2B5EF4-FFF2-40B4-BE49-F238E27FC236}">
                <a16:creationId xmlns:a16="http://schemas.microsoft.com/office/drawing/2014/main" id="{BDA1E820-9C9E-AA7B-606F-93303392419F}"/>
              </a:ext>
            </a:extLst>
          </p:cNvPr>
          <p:cNvSpPr>
            <a:spLocks noGrp="1"/>
          </p:cNvSpPr>
          <p:nvPr>
            <p:ph type="pic" sz="quarter" idx="11"/>
          </p:nvPr>
        </p:nvSpPr>
        <p:spPr>
          <a:xfrm>
            <a:off x="8307160" y="88318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55" name="Picture Placeholder 54">
            <a:extLst>
              <a:ext uri="{FF2B5EF4-FFF2-40B4-BE49-F238E27FC236}">
                <a16:creationId xmlns:a16="http://schemas.microsoft.com/office/drawing/2014/main" id="{8B2C9A63-1A78-0603-A9CD-7ED55E7488A3}"/>
              </a:ext>
            </a:extLst>
          </p:cNvPr>
          <p:cNvSpPr>
            <a:spLocks noGrp="1"/>
          </p:cNvSpPr>
          <p:nvPr>
            <p:ph type="pic" sz="quarter" idx="12"/>
          </p:nvPr>
        </p:nvSpPr>
        <p:spPr>
          <a:xfrm>
            <a:off x="5354626" y="271054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58" name="Picture Placeholder 57">
            <a:extLst>
              <a:ext uri="{FF2B5EF4-FFF2-40B4-BE49-F238E27FC236}">
                <a16:creationId xmlns:a16="http://schemas.microsoft.com/office/drawing/2014/main" id="{49DD91EC-7B8E-5D99-01B6-08357AB6482E}"/>
              </a:ext>
            </a:extLst>
          </p:cNvPr>
          <p:cNvSpPr>
            <a:spLocks noGrp="1"/>
          </p:cNvSpPr>
          <p:nvPr>
            <p:ph type="pic" sz="quarter" idx="13"/>
          </p:nvPr>
        </p:nvSpPr>
        <p:spPr>
          <a:xfrm>
            <a:off x="8307160" y="271054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61" name="Picture Placeholder 60">
            <a:extLst>
              <a:ext uri="{FF2B5EF4-FFF2-40B4-BE49-F238E27FC236}">
                <a16:creationId xmlns:a16="http://schemas.microsoft.com/office/drawing/2014/main" id="{8D991B9C-1046-C544-8C3E-A688E41F1C34}"/>
              </a:ext>
            </a:extLst>
          </p:cNvPr>
          <p:cNvSpPr>
            <a:spLocks noGrp="1"/>
          </p:cNvSpPr>
          <p:nvPr>
            <p:ph type="pic" sz="quarter" idx="14"/>
          </p:nvPr>
        </p:nvSpPr>
        <p:spPr>
          <a:xfrm>
            <a:off x="5354626" y="4537000"/>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64" name="Picture Placeholder 63">
            <a:extLst>
              <a:ext uri="{FF2B5EF4-FFF2-40B4-BE49-F238E27FC236}">
                <a16:creationId xmlns:a16="http://schemas.microsoft.com/office/drawing/2014/main" id="{9269486C-B622-24AC-6191-B21199CB1F5D}"/>
              </a:ext>
            </a:extLst>
          </p:cNvPr>
          <p:cNvSpPr>
            <a:spLocks noGrp="1"/>
          </p:cNvSpPr>
          <p:nvPr>
            <p:ph type="pic" sz="quarter" idx="15"/>
          </p:nvPr>
        </p:nvSpPr>
        <p:spPr>
          <a:xfrm>
            <a:off x="8307160" y="4537000"/>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Tree>
    <p:extLst>
      <p:ext uri="{BB962C8B-B14F-4D97-AF65-F5344CB8AC3E}">
        <p14:creationId xmlns:p14="http://schemas.microsoft.com/office/powerpoint/2010/main" val="3631703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B7199B5-3B11-159C-E7A2-F678722F153A}"/>
              </a:ext>
            </a:extLst>
          </p:cNvPr>
          <p:cNvSpPr>
            <a:spLocks noGrp="1"/>
          </p:cNvSpPr>
          <p:nvPr>
            <p:ph type="pic" sz="quarter" idx="10"/>
          </p:nvPr>
        </p:nvSpPr>
        <p:spPr>
          <a:xfrm>
            <a:off x="1453918" y="3712231"/>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7F5A724B-B78F-2F74-826B-A2CB883BAE68}"/>
              </a:ext>
            </a:extLst>
          </p:cNvPr>
          <p:cNvSpPr>
            <a:spLocks noGrp="1"/>
          </p:cNvSpPr>
          <p:nvPr>
            <p:ph type="pic" sz="quarter" idx="11"/>
          </p:nvPr>
        </p:nvSpPr>
        <p:spPr>
          <a:xfrm>
            <a:off x="4012477" y="2935943"/>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B575E634-AA63-2B91-D0D5-F53A7B051EB8}"/>
              </a:ext>
            </a:extLst>
          </p:cNvPr>
          <p:cNvSpPr>
            <a:spLocks noGrp="1"/>
          </p:cNvSpPr>
          <p:nvPr>
            <p:ph type="pic" sz="quarter" idx="12"/>
          </p:nvPr>
        </p:nvSpPr>
        <p:spPr>
          <a:xfrm>
            <a:off x="6590433" y="1930894"/>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99AD7507-0505-E506-BD13-BD0AC75C610B}"/>
              </a:ext>
            </a:extLst>
          </p:cNvPr>
          <p:cNvSpPr>
            <a:spLocks noGrp="1"/>
          </p:cNvSpPr>
          <p:nvPr>
            <p:ph type="pic" sz="quarter" idx="13"/>
          </p:nvPr>
        </p:nvSpPr>
        <p:spPr>
          <a:xfrm>
            <a:off x="9168390" y="860352"/>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5310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0DAE8-7DBF-0338-D078-28F845FE6A1F}"/>
              </a:ext>
            </a:extLst>
          </p:cNvPr>
          <p:cNvSpPr>
            <a:spLocks noGrp="1"/>
          </p:cNvSpPr>
          <p:nvPr>
            <p:ph type="pic" sz="quarter" idx="10"/>
          </p:nvPr>
        </p:nvSpPr>
        <p:spPr>
          <a:xfrm>
            <a:off x="-968887" y="-368298"/>
            <a:ext cx="6052371" cy="5444303"/>
          </a:xfrm>
          <a:custGeom>
            <a:avLst/>
            <a:gdLst>
              <a:gd name="connsiteX0" fmla="*/ 580472 w 6052371"/>
              <a:gd name="connsiteY0" fmla="*/ 0 h 5444303"/>
              <a:gd name="connsiteX1" fmla="*/ 5471899 w 6052371"/>
              <a:gd name="connsiteY1" fmla="*/ 0 h 5444303"/>
              <a:gd name="connsiteX2" fmla="*/ 6052371 w 6052371"/>
              <a:gd name="connsiteY2" fmla="*/ 580472 h 5444303"/>
              <a:gd name="connsiteX3" fmla="*/ 6052371 w 6052371"/>
              <a:gd name="connsiteY3" fmla="*/ 4863831 h 5444303"/>
              <a:gd name="connsiteX4" fmla="*/ 5471899 w 6052371"/>
              <a:gd name="connsiteY4" fmla="*/ 5444303 h 5444303"/>
              <a:gd name="connsiteX5" fmla="*/ 580472 w 6052371"/>
              <a:gd name="connsiteY5" fmla="*/ 5444303 h 5444303"/>
              <a:gd name="connsiteX6" fmla="*/ 0 w 6052371"/>
              <a:gd name="connsiteY6" fmla="*/ 4863831 h 5444303"/>
              <a:gd name="connsiteX7" fmla="*/ 0 w 6052371"/>
              <a:gd name="connsiteY7" fmla="*/ 580472 h 5444303"/>
              <a:gd name="connsiteX8" fmla="*/ 580472 w 6052371"/>
              <a:gd name="connsiteY8" fmla="*/ 0 h 544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2371" h="5444303">
                <a:moveTo>
                  <a:pt x="580472" y="0"/>
                </a:moveTo>
                <a:lnTo>
                  <a:pt x="5471899" y="0"/>
                </a:lnTo>
                <a:cubicBezTo>
                  <a:pt x="5792485" y="0"/>
                  <a:pt x="6052371" y="259886"/>
                  <a:pt x="6052371" y="580472"/>
                </a:cubicBezTo>
                <a:lnTo>
                  <a:pt x="6052371" y="4863831"/>
                </a:lnTo>
                <a:cubicBezTo>
                  <a:pt x="6052371" y="5184417"/>
                  <a:pt x="5792485" y="5444303"/>
                  <a:pt x="5471899" y="5444303"/>
                </a:cubicBezTo>
                <a:lnTo>
                  <a:pt x="580472" y="5444303"/>
                </a:lnTo>
                <a:cubicBezTo>
                  <a:pt x="259886" y="5444303"/>
                  <a:pt x="0" y="5184417"/>
                  <a:pt x="0" y="4863831"/>
                </a:cubicBezTo>
                <a:lnTo>
                  <a:pt x="0" y="580472"/>
                </a:lnTo>
                <a:cubicBezTo>
                  <a:pt x="0" y="259886"/>
                  <a:pt x="259886" y="0"/>
                  <a:pt x="58047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7879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0B4C987-6B1B-8D19-B691-5AF89497AAA7}"/>
              </a:ext>
            </a:extLst>
          </p:cNvPr>
          <p:cNvSpPr>
            <a:spLocks noGrp="1"/>
          </p:cNvSpPr>
          <p:nvPr>
            <p:ph type="pic" sz="quarter" idx="10"/>
          </p:nvPr>
        </p:nvSpPr>
        <p:spPr>
          <a:xfrm>
            <a:off x="6742976" y="-298450"/>
            <a:ext cx="5506174" cy="5506174"/>
          </a:xfrm>
          <a:custGeom>
            <a:avLst/>
            <a:gdLst>
              <a:gd name="connsiteX0" fmla="*/ 2753087 w 5506174"/>
              <a:gd name="connsiteY0" fmla="*/ 0 h 5506174"/>
              <a:gd name="connsiteX1" fmla="*/ 5506174 w 5506174"/>
              <a:gd name="connsiteY1" fmla="*/ 2753087 h 5506174"/>
              <a:gd name="connsiteX2" fmla="*/ 2753087 w 5506174"/>
              <a:gd name="connsiteY2" fmla="*/ 5506174 h 5506174"/>
              <a:gd name="connsiteX3" fmla="*/ 0 w 5506174"/>
              <a:gd name="connsiteY3" fmla="*/ 2753087 h 5506174"/>
              <a:gd name="connsiteX4" fmla="*/ 2753087 w 5506174"/>
              <a:gd name="connsiteY4" fmla="*/ 0 h 5506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74" h="5506174">
                <a:moveTo>
                  <a:pt x="2753087" y="0"/>
                </a:moveTo>
                <a:cubicBezTo>
                  <a:pt x="4273575" y="0"/>
                  <a:pt x="5506174" y="1232599"/>
                  <a:pt x="5506174" y="2753087"/>
                </a:cubicBezTo>
                <a:cubicBezTo>
                  <a:pt x="5506174" y="4273575"/>
                  <a:pt x="4273575" y="5506174"/>
                  <a:pt x="2753087" y="5506174"/>
                </a:cubicBezTo>
                <a:cubicBezTo>
                  <a:pt x="1232599" y="5506174"/>
                  <a:pt x="0" y="4273575"/>
                  <a:pt x="0" y="2753087"/>
                </a:cubicBezTo>
                <a:cubicBezTo>
                  <a:pt x="0" y="1232599"/>
                  <a:pt x="1232599" y="0"/>
                  <a:pt x="275308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227612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BD80BB4-41D7-F1D6-EF7C-373E9BC66B8B}"/>
              </a:ext>
            </a:extLst>
          </p:cNvPr>
          <p:cNvSpPr>
            <a:spLocks noGrp="1"/>
          </p:cNvSpPr>
          <p:nvPr>
            <p:ph type="pic" sz="quarter" idx="10"/>
          </p:nvPr>
        </p:nvSpPr>
        <p:spPr>
          <a:xfrm>
            <a:off x="1447211" y="981075"/>
            <a:ext cx="3029540" cy="4894484"/>
          </a:xfrm>
          <a:custGeom>
            <a:avLst/>
            <a:gdLst>
              <a:gd name="connsiteX0" fmla="*/ 1514770 w 3029540"/>
              <a:gd name="connsiteY0" fmla="*/ 0 h 4894484"/>
              <a:gd name="connsiteX1" fmla="*/ 3029540 w 3029540"/>
              <a:gd name="connsiteY1" fmla="*/ 1514770 h 4894484"/>
              <a:gd name="connsiteX2" fmla="*/ 3029540 w 3029540"/>
              <a:gd name="connsiteY2" fmla="*/ 3379714 h 4894484"/>
              <a:gd name="connsiteX3" fmla="*/ 1514770 w 3029540"/>
              <a:gd name="connsiteY3" fmla="*/ 4894484 h 4894484"/>
              <a:gd name="connsiteX4" fmla="*/ 0 w 3029540"/>
              <a:gd name="connsiteY4" fmla="*/ 3379714 h 4894484"/>
              <a:gd name="connsiteX5" fmla="*/ 0 w 3029540"/>
              <a:gd name="connsiteY5" fmla="*/ 1514770 h 4894484"/>
              <a:gd name="connsiteX6" fmla="*/ 1514770 w 3029540"/>
              <a:gd name="connsiteY6" fmla="*/ 0 h 48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540" h="4894484">
                <a:moveTo>
                  <a:pt x="1514770" y="0"/>
                </a:moveTo>
                <a:cubicBezTo>
                  <a:pt x="2351354" y="0"/>
                  <a:pt x="3029540" y="678186"/>
                  <a:pt x="3029540" y="1514770"/>
                </a:cubicBezTo>
                <a:lnTo>
                  <a:pt x="3029540" y="3379714"/>
                </a:lnTo>
                <a:cubicBezTo>
                  <a:pt x="3029540" y="4216298"/>
                  <a:pt x="2351354" y="4894484"/>
                  <a:pt x="1514770" y="4894484"/>
                </a:cubicBezTo>
                <a:cubicBezTo>
                  <a:pt x="678186" y="4894484"/>
                  <a:pt x="0" y="4216298"/>
                  <a:pt x="0" y="3379714"/>
                </a:cubicBezTo>
                <a:lnTo>
                  <a:pt x="0" y="1514770"/>
                </a:lnTo>
                <a:cubicBezTo>
                  <a:pt x="0" y="678186"/>
                  <a:pt x="678186" y="0"/>
                  <a:pt x="151477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7632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FF1A78FB-D6FE-F0E1-2136-C70FC15211F2}"/>
              </a:ext>
            </a:extLst>
          </p:cNvPr>
          <p:cNvSpPr>
            <a:spLocks noGrp="1"/>
          </p:cNvSpPr>
          <p:nvPr>
            <p:ph type="pic" sz="quarter" idx="10"/>
          </p:nvPr>
        </p:nvSpPr>
        <p:spPr>
          <a:xfrm>
            <a:off x="1491826"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1440DCEE-D87C-462C-C54C-D65A5FF1B8C1}"/>
              </a:ext>
            </a:extLst>
          </p:cNvPr>
          <p:cNvSpPr>
            <a:spLocks noGrp="1"/>
          </p:cNvSpPr>
          <p:nvPr>
            <p:ph type="pic" sz="quarter" idx="11"/>
          </p:nvPr>
        </p:nvSpPr>
        <p:spPr>
          <a:xfrm>
            <a:off x="4046644"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31EF07C3-7B28-045F-EF4D-02EDC190CD87}"/>
              </a:ext>
            </a:extLst>
          </p:cNvPr>
          <p:cNvSpPr>
            <a:spLocks noGrp="1"/>
          </p:cNvSpPr>
          <p:nvPr>
            <p:ph type="pic" sz="quarter" idx="12"/>
          </p:nvPr>
        </p:nvSpPr>
        <p:spPr>
          <a:xfrm>
            <a:off x="6595110"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40" name="Picture Placeholder 39">
            <a:extLst>
              <a:ext uri="{FF2B5EF4-FFF2-40B4-BE49-F238E27FC236}">
                <a16:creationId xmlns:a16="http://schemas.microsoft.com/office/drawing/2014/main" id="{B16DD148-EC78-E2F1-7FEC-7A060C4DB2FD}"/>
              </a:ext>
            </a:extLst>
          </p:cNvPr>
          <p:cNvSpPr>
            <a:spLocks noGrp="1"/>
          </p:cNvSpPr>
          <p:nvPr>
            <p:ph type="pic" sz="quarter" idx="13"/>
          </p:nvPr>
        </p:nvSpPr>
        <p:spPr>
          <a:xfrm>
            <a:off x="9143576"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2624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E03288-8145-6CFC-FAD7-33EDD974DD2A}"/>
              </a:ext>
            </a:extLst>
          </p:cNvPr>
          <p:cNvSpPr>
            <a:spLocks noGrp="1"/>
          </p:cNvSpPr>
          <p:nvPr>
            <p:ph type="dt" sz="half" idx="10"/>
          </p:nvPr>
        </p:nvSpPr>
        <p:spPr>
          <a:xfrm>
            <a:off x="838200" y="6356350"/>
            <a:ext cx="2743200" cy="365125"/>
          </a:xfrm>
          <a:prstGeom prst="rect">
            <a:avLst/>
          </a:prstGeom>
        </p:spPr>
        <p:txBody>
          <a:bodyPr/>
          <a:lstStyle/>
          <a:p>
            <a:fld id="{57295213-DA8B-452A-869D-EDBBAD50E5C2}" type="datetimeFigureOut">
              <a:rPr lang="en-IN" smtClean="0"/>
              <a:t>09-05-2024</a:t>
            </a:fld>
            <a:endParaRPr lang="en-IN"/>
          </a:p>
        </p:txBody>
      </p:sp>
      <p:sp>
        <p:nvSpPr>
          <p:cNvPr id="3" name="Footer Placeholder 2">
            <a:extLst>
              <a:ext uri="{FF2B5EF4-FFF2-40B4-BE49-F238E27FC236}">
                <a16:creationId xmlns:a16="http://schemas.microsoft.com/office/drawing/2014/main" id="{379B4A99-5C53-6A5C-EC6D-9127E8AA12B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BE72521-F32D-8BB6-DD5A-83417D37516A}"/>
              </a:ext>
            </a:extLst>
          </p:cNvPr>
          <p:cNvSpPr>
            <a:spLocks noGrp="1"/>
          </p:cNvSpPr>
          <p:nvPr>
            <p:ph type="sldNum" sz="quarter" idx="12"/>
          </p:nvPr>
        </p:nvSpPr>
        <p:spPr>
          <a:xfrm>
            <a:off x="8610600" y="6356350"/>
            <a:ext cx="2743200" cy="365125"/>
          </a:xfrm>
          <a:prstGeom prst="rect">
            <a:avLst/>
          </a:prstGeom>
        </p:spPr>
        <p:txBody>
          <a:bodyPr/>
          <a:lstStyle/>
          <a:p>
            <a:fld id="{2D5B99FD-D592-446A-B1F3-DB709F4A9FD7}" type="slidenum">
              <a:rPr lang="en-IN" smtClean="0"/>
              <a:t>‹#›</a:t>
            </a:fld>
            <a:endParaRPr lang="en-IN"/>
          </a:p>
        </p:txBody>
      </p:sp>
    </p:spTree>
    <p:extLst>
      <p:ext uri="{BB962C8B-B14F-4D97-AF65-F5344CB8AC3E}">
        <p14:creationId xmlns:p14="http://schemas.microsoft.com/office/powerpoint/2010/main" val="1089650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jpe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10860"/>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6D6B328-1815-1386-423E-5B9DEE5E24CE}"/>
              </a:ext>
            </a:extLst>
          </p:cNvPr>
          <p:cNvSpPr/>
          <p:nvPr userDrawn="1"/>
        </p:nvSpPr>
        <p:spPr>
          <a:xfrm>
            <a:off x="-952500" y="-1943099"/>
            <a:ext cx="5009393" cy="5501768"/>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B23E863-F8FD-5E35-99D7-E6B49F625AC9}"/>
              </a:ext>
            </a:extLst>
          </p:cNvPr>
          <p:cNvSpPr/>
          <p:nvPr userDrawn="1"/>
        </p:nvSpPr>
        <p:spPr>
          <a:xfrm>
            <a:off x="601618" y="2870201"/>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B2DBC4B-D308-E073-8E9B-6C559C17DC33}"/>
              </a:ext>
            </a:extLst>
          </p:cNvPr>
          <p:cNvSpPr/>
          <p:nvPr userDrawn="1"/>
        </p:nvSpPr>
        <p:spPr>
          <a:xfrm>
            <a:off x="3340100" y="342755"/>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Walt Disney Logo Art iPad Air Wallpapers Free Download">
            <a:extLst>
              <a:ext uri="{FF2B5EF4-FFF2-40B4-BE49-F238E27FC236}">
                <a16:creationId xmlns:a16="http://schemas.microsoft.com/office/drawing/2014/main" id="{0C049C5D-4025-5EAD-06DC-7FF0449DE856}"/>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937607" y="5722070"/>
            <a:ext cx="1135930" cy="1135930"/>
          </a:xfrm>
          <a:prstGeom prst="rect">
            <a:avLst/>
          </a:prstGeom>
          <a:solidFill>
            <a:srgbClr val="010860"/>
          </a:solidFill>
        </p:spPr>
      </p:pic>
      <p:grpSp>
        <p:nvGrpSpPr>
          <p:cNvPr id="3" name="Group 2">
            <a:extLst>
              <a:ext uri="{FF2B5EF4-FFF2-40B4-BE49-F238E27FC236}">
                <a16:creationId xmlns:a16="http://schemas.microsoft.com/office/drawing/2014/main" id="{7396A833-F40A-C6EF-B7B2-8E92F9398CA1}"/>
              </a:ext>
            </a:extLst>
          </p:cNvPr>
          <p:cNvGrpSpPr/>
          <p:nvPr userDrawn="1"/>
        </p:nvGrpSpPr>
        <p:grpSpPr>
          <a:xfrm>
            <a:off x="-596900" y="-1028700"/>
            <a:ext cx="5537200" cy="5499101"/>
            <a:chOff x="-596900" y="-1028700"/>
            <a:chExt cx="5537200" cy="5499101"/>
          </a:xfrm>
        </p:grpSpPr>
        <p:sp>
          <p:nvSpPr>
            <p:cNvPr id="2" name="Oval 1">
              <a:extLst>
                <a:ext uri="{FF2B5EF4-FFF2-40B4-BE49-F238E27FC236}">
                  <a16:creationId xmlns:a16="http://schemas.microsoft.com/office/drawing/2014/main" id="{F538CF19-5CC1-4DBD-4394-2DFD02E1B3CD}"/>
                </a:ext>
              </a:extLst>
            </p:cNvPr>
            <p:cNvSpPr/>
            <p:nvPr userDrawn="1"/>
          </p:nvSpPr>
          <p:spPr>
            <a:xfrm>
              <a:off x="-596900" y="-1028700"/>
              <a:ext cx="4216400" cy="42164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FB7CCDF-6219-80C4-A42E-4475198F35EC}"/>
                </a:ext>
              </a:extLst>
            </p:cNvPr>
            <p:cNvSpPr/>
            <p:nvPr userDrawn="1"/>
          </p:nvSpPr>
          <p:spPr>
            <a:xfrm>
              <a:off x="736600" y="28702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0EE5D16-5E10-BE63-B53D-E01523F28ECC}"/>
                </a:ext>
              </a:extLst>
            </p:cNvPr>
            <p:cNvSpPr/>
            <p:nvPr userDrawn="1"/>
          </p:nvSpPr>
          <p:spPr>
            <a:xfrm>
              <a:off x="3340100" y="4826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85097129"/>
      </p:ext>
    </p:extLst>
  </p:cSld>
  <p:clrMap bg1="lt1" tx1="dk1" bg2="lt2" tx2="dk2" accent1="accent1" accent2="accent2" accent3="accent3" accent4="accent4" accent5="accent5" accent6="accent6" hlink="hlink" folHlink="folHlink"/>
  <p:sldLayoutIdLst>
    <p:sldLayoutId id="2147483667" r:id="rId1"/>
    <p:sldLayoutId id="2147483683" r:id="rId2"/>
    <p:sldLayoutId id="2147483682" r:id="rId3"/>
    <p:sldLayoutId id="2147483678" r:id="rId4"/>
    <p:sldLayoutId id="2147483671" r:id="rId5"/>
    <p:sldLayoutId id="2147483670" r:id="rId6"/>
    <p:sldLayoutId id="2147483669"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0860"/>
        </a:solidFill>
        <a:effectLst/>
      </p:bgPr>
    </p:bg>
    <p:spTree>
      <p:nvGrpSpPr>
        <p:cNvPr id="1" name=""/>
        <p:cNvGrpSpPr/>
        <p:nvPr/>
      </p:nvGrpSpPr>
      <p:grpSpPr>
        <a:xfrm>
          <a:off x="0" y="0"/>
          <a:ext cx="0" cy="0"/>
          <a:chOff x="0" y="0"/>
          <a:chExt cx="0" cy="0"/>
        </a:xfrm>
      </p:grpSpPr>
      <p:pic>
        <p:nvPicPr>
          <p:cNvPr id="7" name="Picture 2" descr="Walt Disney Logo Art iPad Air Wallpapers Free Download">
            <a:extLst>
              <a:ext uri="{FF2B5EF4-FFF2-40B4-BE49-F238E27FC236}">
                <a16:creationId xmlns:a16="http://schemas.microsoft.com/office/drawing/2014/main" id="{0C049C5D-4025-5EAD-06DC-7FF0449DE856}"/>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29907" y="5722070"/>
            <a:ext cx="1135930" cy="1135930"/>
          </a:xfrm>
          <a:prstGeom prst="rect">
            <a:avLst/>
          </a:prstGeom>
          <a:solidFill>
            <a:srgbClr val="010860"/>
          </a:solidFill>
        </p:spPr>
      </p:pic>
      <p:grpSp>
        <p:nvGrpSpPr>
          <p:cNvPr id="8" name="Group 7">
            <a:extLst>
              <a:ext uri="{FF2B5EF4-FFF2-40B4-BE49-F238E27FC236}">
                <a16:creationId xmlns:a16="http://schemas.microsoft.com/office/drawing/2014/main" id="{35BD2319-377F-F335-BB44-8030E4C683BF}"/>
              </a:ext>
            </a:extLst>
          </p:cNvPr>
          <p:cNvGrpSpPr/>
          <p:nvPr userDrawn="1"/>
        </p:nvGrpSpPr>
        <p:grpSpPr>
          <a:xfrm flipH="1">
            <a:off x="7277100" y="-1943099"/>
            <a:ext cx="6193755" cy="6901320"/>
            <a:chOff x="-952500" y="-1943099"/>
            <a:chExt cx="6193755" cy="6901320"/>
          </a:xfrm>
        </p:grpSpPr>
        <p:grpSp>
          <p:nvGrpSpPr>
            <p:cNvPr id="6" name="Group 5">
              <a:extLst>
                <a:ext uri="{FF2B5EF4-FFF2-40B4-BE49-F238E27FC236}">
                  <a16:creationId xmlns:a16="http://schemas.microsoft.com/office/drawing/2014/main" id="{AB87AD71-1220-BEB1-6CB1-A1C9F221CC8D}"/>
                </a:ext>
              </a:extLst>
            </p:cNvPr>
            <p:cNvGrpSpPr/>
            <p:nvPr userDrawn="1"/>
          </p:nvGrpSpPr>
          <p:grpSpPr>
            <a:xfrm>
              <a:off x="-952500" y="-1943099"/>
              <a:ext cx="6193755" cy="6901320"/>
              <a:chOff x="-952500" y="-1943099"/>
              <a:chExt cx="6193755" cy="6901320"/>
            </a:xfrm>
          </p:grpSpPr>
          <p:sp>
            <p:nvSpPr>
              <p:cNvPr id="9" name="Oval 8">
                <a:extLst>
                  <a:ext uri="{FF2B5EF4-FFF2-40B4-BE49-F238E27FC236}">
                    <a16:creationId xmlns:a16="http://schemas.microsoft.com/office/drawing/2014/main" id="{36D6B328-1815-1386-423E-5B9DEE5E24CE}"/>
                  </a:ext>
                </a:extLst>
              </p:cNvPr>
              <p:cNvSpPr/>
              <p:nvPr userDrawn="1"/>
            </p:nvSpPr>
            <p:spPr>
              <a:xfrm>
                <a:off x="-952500" y="-1943099"/>
                <a:ext cx="5009393" cy="5501768"/>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B23E863-F8FD-5E35-99D7-E6B49F625AC9}"/>
                  </a:ext>
                </a:extLst>
              </p:cNvPr>
              <p:cNvSpPr/>
              <p:nvPr userDrawn="1"/>
            </p:nvSpPr>
            <p:spPr>
              <a:xfrm>
                <a:off x="601618" y="2870201"/>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B2DBC4B-D308-E073-8E9B-6C559C17DC33}"/>
                  </a:ext>
                </a:extLst>
              </p:cNvPr>
              <p:cNvSpPr/>
              <p:nvPr userDrawn="1"/>
            </p:nvSpPr>
            <p:spPr>
              <a:xfrm>
                <a:off x="3340100" y="342755"/>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 name="Group 2">
              <a:extLst>
                <a:ext uri="{FF2B5EF4-FFF2-40B4-BE49-F238E27FC236}">
                  <a16:creationId xmlns:a16="http://schemas.microsoft.com/office/drawing/2014/main" id="{7396A833-F40A-C6EF-B7B2-8E92F9398CA1}"/>
                </a:ext>
              </a:extLst>
            </p:cNvPr>
            <p:cNvGrpSpPr/>
            <p:nvPr userDrawn="1"/>
          </p:nvGrpSpPr>
          <p:grpSpPr>
            <a:xfrm>
              <a:off x="-596900" y="-1028700"/>
              <a:ext cx="5537200" cy="5499101"/>
              <a:chOff x="-596900" y="-1028700"/>
              <a:chExt cx="5537200" cy="5499101"/>
            </a:xfrm>
          </p:grpSpPr>
          <p:sp>
            <p:nvSpPr>
              <p:cNvPr id="2" name="Oval 1">
                <a:extLst>
                  <a:ext uri="{FF2B5EF4-FFF2-40B4-BE49-F238E27FC236}">
                    <a16:creationId xmlns:a16="http://schemas.microsoft.com/office/drawing/2014/main" id="{F538CF19-5CC1-4DBD-4394-2DFD02E1B3CD}"/>
                  </a:ext>
                </a:extLst>
              </p:cNvPr>
              <p:cNvSpPr/>
              <p:nvPr userDrawn="1"/>
            </p:nvSpPr>
            <p:spPr>
              <a:xfrm>
                <a:off x="-596900" y="-1028700"/>
                <a:ext cx="4216400" cy="42164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FB7CCDF-6219-80C4-A42E-4475198F35EC}"/>
                  </a:ext>
                </a:extLst>
              </p:cNvPr>
              <p:cNvSpPr/>
              <p:nvPr userDrawn="1"/>
            </p:nvSpPr>
            <p:spPr>
              <a:xfrm>
                <a:off x="736600" y="28702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0EE5D16-5E10-BE63-B53D-E01523F28ECC}"/>
                  </a:ext>
                </a:extLst>
              </p:cNvPr>
              <p:cNvSpPr/>
              <p:nvPr userDrawn="1"/>
            </p:nvSpPr>
            <p:spPr>
              <a:xfrm>
                <a:off x="3340100" y="4826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3163000202"/>
      </p:ext>
    </p:extLst>
  </p:cSld>
  <p:clrMap bg1="lt1" tx1="dk1" bg2="lt2" tx2="dk2" accent1="accent1" accent2="accent2" accent3="accent3" accent4="accent4" accent5="accent5" accent6="accent6" hlink="hlink" folHlink="folHlink"/>
  <p:sldLayoutIdLst>
    <p:sldLayoutId id="2147483673" r:id="rId1"/>
    <p:sldLayoutId id="2147483681" r:id="rId2"/>
    <p:sldLayoutId id="2147483680" r:id="rId3"/>
    <p:sldLayoutId id="2147483679" r:id="rId4"/>
    <p:sldLayoutId id="2147483674" r:id="rId5"/>
    <p:sldLayoutId id="2147483675" r:id="rId6"/>
    <p:sldLayoutId id="2147483676" r:id="rId7"/>
    <p:sldLayoutId id="214748367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36F12-1F34-BA13-CB39-BFD9DB184CB2}"/>
              </a:ext>
            </a:extLst>
          </p:cNvPr>
          <p:cNvSpPr/>
          <p:nvPr/>
        </p:nvSpPr>
        <p:spPr>
          <a:xfrm>
            <a:off x="781050" y="455710"/>
            <a:ext cx="11258550" cy="1323439"/>
          </a:xfrm>
          <a:prstGeom prst="rect">
            <a:avLst/>
          </a:prstGeom>
          <a:noFill/>
        </p:spPr>
        <p:txBody>
          <a:bodyPr wrap="square" lIns="91440" tIns="45720" rIns="91440" bIns="45720">
            <a:spAutoFit/>
          </a:bodyPr>
          <a:lstStyle/>
          <a:p>
            <a:pPr algn="ctr"/>
            <a:r>
              <a:rPr lang="en-US" sz="8000" dirty="0">
                <a:ln w="0"/>
                <a:solidFill>
                  <a:schemeClr val="bg1">
                    <a:lumMod val="85000"/>
                  </a:schemeClr>
                </a:solidFill>
                <a:effectLst>
                  <a:outerShdw blurRad="38100" dist="19050" dir="2700000" algn="tl" rotWithShape="0">
                    <a:schemeClr val="dk1">
                      <a:alpha val="40000"/>
                    </a:schemeClr>
                  </a:outerShdw>
                </a:effectLst>
              </a:rPr>
              <a:t>SMART LOCATION ALARM</a:t>
            </a:r>
            <a:endParaRPr lang="en-US" sz="8000" b="0" cap="none" spc="0" dirty="0">
              <a:ln w="0"/>
              <a:solidFill>
                <a:schemeClr val="bg1">
                  <a:lumMod val="85000"/>
                </a:schemeClr>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65D8BD1B-8872-5605-0F08-AD4A0E9950C8}"/>
              </a:ext>
            </a:extLst>
          </p:cNvPr>
          <p:cNvSpPr txBox="1"/>
          <p:nvPr/>
        </p:nvSpPr>
        <p:spPr>
          <a:xfrm>
            <a:off x="3314700" y="2076451"/>
            <a:ext cx="8724900" cy="707886"/>
          </a:xfrm>
          <a:prstGeom prst="rect">
            <a:avLst/>
          </a:prstGeom>
          <a:noFill/>
        </p:spPr>
        <p:txBody>
          <a:bodyPr wrap="square" rtlCol="0">
            <a:spAutoFit/>
          </a:bodyPr>
          <a:lstStyle/>
          <a:p>
            <a:r>
              <a:rPr lang="en-US" sz="4000" dirty="0">
                <a:solidFill>
                  <a:schemeClr val="bg1"/>
                </a:solidFill>
              </a:rPr>
              <a:t>SMART SOLUTION FOR MODERN LIVING</a:t>
            </a:r>
          </a:p>
        </p:txBody>
      </p:sp>
    </p:spTree>
    <p:extLst>
      <p:ext uri="{BB962C8B-B14F-4D97-AF65-F5344CB8AC3E}">
        <p14:creationId xmlns:p14="http://schemas.microsoft.com/office/powerpoint/2010/main" val="16431020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3369B-3167-DCA0-FE20-95685B67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4741" cy="6960169"/>
          </a:xfrm>
          <a:prstGeom prst="rect">
            <a:avLst/>
          </a:prstGeom>
        </p:spPr>
      </p:pic>
      <p:pic>
        <p:nvPicPr>
          <p:cNvPr id="9" name="Picture 8">
            <a:extLst>
              <a:ext uri="{FF2B5EF4-FFF2-40B4-BE49-F238E27FC236}">
                <a16:creationId xmlns:a16="http://schemas.microsoft.com/office/drawing/2014/main" id="{7283FAF1-05D2-DC2C-1AFD-C90945121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55" y="0"/>
            <a:ext cx="12419125" cy="6960169"/>
          </a:xfrm>
          <a:prstGeom prst="rect">
            <a:avLst/>
          </a:prstGeom>
        </p:spPr>
      </p:pic>
      <p:pic>
        <p:nvPicPr>
          <p:cNvPr id="3" name="Picture 2">
            <a:extLst>
              <a:ext uri="{FF2B5EF4-FFF2-40B4-BE49-F238E27FC236}">
                <a16:creationId xmlns:a16="http://schemas.microsoft.com/office/drawing/2014/main" id="{A9823271-2305-69EB-1971-F5236460A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26" y="-1"/>
            <a:ext cx="12544920" cy="6960169"/>
          </a:xfrm>
          <a:prstGeom prst="rect">
            <a:avLst/>
          </a:prstGeom>
        </p:spPr>
      </p:pic>
    </p:spTree>
    <p:extLst>
      <p:ext uri="{BB962C8B-B14F-4D97-AF65-F5344CB8AC3E}">
        <p14:creationId xmlns:p14="http://schemas.microsoft.com/office/powerpoint/2010/main" val="406100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9566EA-1AA6-A87D-39EB-55491AFB5BC3}"/>
              </a:ext>
            </a:extLst>
          </p:cNvPr>
          <p:cNvSpPr txBox="1"/>
          <p:nvPr/>
        </p:nvSpPr>
        <p:spPr>
          <a:xfrm>
            <a:off x="478971" y="926600"/>
            <a:ext cx="6618515" cy="523220"/>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US" sz="2800" b="1" dirty="0"/>
              <a:t>Conclusion and Future Prospects</a:t>
            </a:r>
            <a:endParaRPr lang="en-IN" sz="2800" dirty="0"/>
          </a:p>
        </p:txBody>
      </p:sp>
      <p:sp>
        <p:nvSpPr>
          <p:cNvPr id="5" name="Rectangle: Rounded Corners 4">
            <a:extLst>
              <a:ext uri="{FF2B5EF4-FFF2-40B4-BE49-F238E27FC236}">
                <a16:creationId xmlns:a16="http://schemas.microsoft.com/office/drawing/2014/main" id="{5CBC9753-9007-9DB4-56EF-DAAA65C552D0}"/>
              </a:ext>
            </a:extLst>
          </p:cNvPr>
          <p:cNvSpPr/>
          <p:nvPr/>
        </p:nvSpPr>
        <p:spPr>
          <a:xfrm>
            <a:off x="174171" y="800184"/>
            <a:ext cx="7115350" cy="781873"/>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EE72FE2-EE69-8467-1522-D74F9203CB4F}"/>
              </a:ext>
            </a:extLst>
          </p:cNvPr>
          <p:cNvSpPr txBox="1"/>
          <p:nvPr/>
        </p:nvSpPr>
        <p:spPr>
          <a:xfrm>
            <a:off x="1190171" y="2075543"/>
            <a:ext cx="7721600" cy="2308324"/>
          </a:xfrm>
          <a:prstGeom prst="rect">
            <a:avLst/>
          </a:prstGeom>
          <a:noFill/>
        </p:spPr>
        <p:txBody>
          <a:bodyPr wrap="square" rtlCol="0">
            <a:spAutoFit/>
          </a:bodyPr>
          <a:lstStyle/>
          <a:p>
            <a:pPr marL="457200" indent="-457200">
              <a:buAutoNum type="arabicPeriod"/>
            </a:pPr>
            <a:r>
              <a:rPr lang="en-US" sz="2400" dirty="0">
                <a:solidFill>
                  <a:schemeClr val="bg1"/>
                </a:solidFill>
              </a:rPr>
              <a:t>By make it as an android application with Smart Watches Support. ( 50% work completed).</a:t>
            </a:r>
          </a:p>
          <a:p>
            <a:pPr marL="457200" indent="-457200">
              <a:buAutoNum type="arabicPeriod"/>
            </a:pPr>
            <a:r>
              <a:rPr lang="en-US" sz="2400" dirty="0">
                <a:solidFill>
                  <a:schemeClr val="bg1"/>
                </a:solidFill>
              </a:rPr>
              <a:t>By making a bot to make call and instruct about the user destination.</a:t>
            </a:r>
          </a:p>
          <a:p>
            <a:pPr marL="457200" indent="-457200">
              <a:buFontTx/>
              <a:buAutoNum type="arabicPeriod"/>
            </a:pPr>
            <a:r>
              <a:rPr lang="en-US" sz="2400" dirty="0">
                <a:solidFill>
                  <a:schemeClr val="bg1"/>
                </a:solidFill>
              </a:rPr>
              <a:t>Providing more customizable notification sounds.</a:t>
            </a:r>
          </a:p>
          <a:p>
            <a:pPr marL="457200" indent="-457200">
              <a:buAutoNum type="arabicPeriod"/>
            </a:pPr>
            <a:endParaRPr lang="en-US" sz="2400" dirty="0">
              <a:solidFill>
                <a:schemeClr val="bg1"/>
              </a:solidFill>
            </a:endParaRPr>
          </a:p>
        </p:txBody>
      </p:sp>
    </p:spTree>
    <p:extLst>
      <p:ext uri="{BB962C8B-B14F-4D97-AF65-F5344CB8AC3E}">
        <p14:creationId xmlns:p14="http://schemas.microsoft.com/office/powerpoint/2010/main" val="9847098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9566EA-1AA6-A87D-39EB-55491AFB5BC3}"/>
              </a:ext>
            </a:extLst>
          </p:cNvPr>
          <p:cNvSpPr txBox="1"/>
          <p:nvPr/>
        </p:nvSpPr>
        <p:spPr>
          <a:xfrm>
            <a:off x="1813700" y="889733"/>
            <a:ext cx="2243178"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TEAM MATES</a:t>
            </a:r>
          </a:p>
        </p:txBody>
      </p:sp>
      <p:sp>
        <p:nvSpPr>
          <p:cNvPr id="5" name="Rectangle: Rounded Corners 4">
            <a:extLst>
              <a:ext uri="{FF2B5EF4-FFF2-40B4-BE49-F238E27FC236}">
                <a16:creationId xmlns:a16="http://schemas.microsoft.com/office/drawing/2014/main" id="{5CBC9753-9007-9DB4-56EF-DAAA65C552D0}"/>
              </a:ext>
            </a:extLst>
          </p:cNvPr>
          <p:cNvSpPr/>
          <p:nvPr/>
        </p:nvSpPr>
        <p:spPr>
          <a:xfrm>
            <a:off x="1348121" y="800184"/>
            <a:ext cx="3400425"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EE72FE2-EE69-8467-1522-D74F9203CB4F}"/>
              </a:ext>
            </a:extLst>
          </p:cNvPr>
          <p:cNvSpPr txBox="1"/>
          <p:nvPr/>
        </p:nvSpPr>
        <p:spPr>
          <a:xfrm>
            <a:off x="1190171" y="2075543"/>
            <a:ext cx="6386286" cy="2677656"/>
          </a:xfrm>
          <a:prstGeom prst="rect">
            <a:avLst/>
          </a:prstGeom>
          <a:noFill/>
        </p:spPr>
        <p:txBody>
          <a:bodyPr wrap="square" rtlCol="0">
            <a:spAutoFit/>
          </a:bodyPr>
          <a:lstStyle/>
          <a:p>
            <a:r>
              <a:rPr lang="en-US" sz="2400" dirty="0">
                <a:solidFill>
                  <a:schemeClr val="bg1"/>
                </a:solidFill>
              </a:rPr>
              <a:t>1. SANJAI KUMAR R (IT)</a:t>
            </a:r>
          </a:p>
          <a:p>
            <a:pPr marL="342900" indent="-342900">
              <a:buAutoNum type="arabicPeriod"/>
            </a:pPr>
            <a:endParaRPr lang="en-US" sz="2400" dirty="0">
              <a:solidFill>
                <a:schemeClr val="bg1"/>
              </a:solidFill>
            </a:endParaRPr>
          </a:p>
          <a:p>
            <a:r>
              <a:rPr lang="en-US" sz="2400" dirty="0">
                <a:solidFill>
                  <a:schemeClr val="bg1"/>
                </a:solidFill>
              </a:rPr>
              <a:t>2. SANTOSH CHARAN (IT)</a:t>
            </a:r>
          </a:p>
          <a:p>
            <a:endParaRPr lang="en-US" sz="2400" dirty="0">
              <a:solidFill>
                <a:schemeClr val="bg1"/>
              </a:solidFill>
            </a:endParaRPr>
          </a:p>
          <a:p>
            <a:r>
              <a:rPr lang="en-US" sz="2400" dirty="0">
                <a:solidFill>
                  <a:schemeClr val="bg1"/>
                </a:solidFill>
              </a:rPr>
              <a:t>3. KUMARAN S (IT)</a:t>
            </a:r>
          </a:p>
          <a:p>
            <a:endParaRPr lang="en-US" sz="2400" dirty="0">
              <a:solidFill>
                <a:schemeClr val="bg1"/>
              </a:solidFill>
            </a:endParaRPr>
          </a:p>
          <a:p>
            <a:r>
              <a:rPr lang="en-US" sz="2400" dirty="0">
                <a:solidFill>
                  <a:schemeClr val="bg1"/>
                </a:solidFill>
              </a:rPr>
              <a:t>4. TAMIL AMIT RAJ (AIDS)</a:t>
            </a:r>
          </a:p>
        </p:txBody>
      </p:sp>
    </p:spTree>
    <p:extLst>
      <p:ext uri="{BB962C8B-B14F-4D97-AF65-F5344CB8AC3E}">
        <p14:creationId xmlns:p14="http://schemas.microsoft.com/office/powerpoint/2010/main" val="189967553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36F12-1F34-BA13-CB39-BFD9DB184CB2}"/>
              </a:ext>
            </a:extLst>
          </p:cNvPr>
          <p:cNvSpPr/>
          <p:nvPr/>
        </p:nvSpPr>
        <p:spPr>
          <a:xfrm>
            <a:off x="2345645" y="166685"/>
            <a:ext cx="10784114" cy="1107996"/>
          </a:xfrm>
          <a:prstGeom prst="rect">
            <a:avLst/>
          </a:prstGeom>
          <a:noFill/>
        </p:spPr>
        <p:txBody>
          <a:bodyPr wrap="square" lIns="91440" tIns="45720" rIns="91440" bIns="45720">
            <a:spAutoFit/>
          </a:bodyPr>
          <a:lstStyle/>
          <a:p>
            <a:pPr algn="ctr"/>
            <a:r>
              <a:rPr lang="en-US" sz="6600" dirty="0">
                <a:ln w="0"/>
                <a:solidFill>
                  <a:schemeClr val="bg1">
                    <a:lumMod val="85000"/>
                  </a:schemeClr>
                </a:solidFill>
                <a:effectLst>
                  <a:outerShdw blurRad="38100" dist="19050" dir="2700000" algn="tl" rotWithShape="0">
                    <a:schemeClr val="dk1">
                      <a:alpha val="40000"/>
                    </a:schemeClr>
                  </a:outerShdw>
                </a:effectLst>
              </a:rPr>
              <a:t>ABSTRACT</a:t>
            </a:r>
            <a:endParaRPr lang="en-US" sz="6600" b="0" cap="none" spc="0" dirty="0">
              <a:ln w="0"/>
              <a:solidFill>
                <a:schemeClr val="bg1">
                  <a:lumMod val="85000"/>
                </a:schemeClr>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45F8BA15-7E54-5488-0B12-5C2871576A83}"/>
              </a:ext>
            </a:extLst>
          </p:cNvPr>
          <p:cNvSpPr txBox="1"/>
          <p:nvPr/>
        </p:nvSpPr>
        <p:spPr>
          <a:xfrm>
            <a:off x="842963" y="1614488"/>
            <a:ext cx="10487025" cy="4542526"/>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Smart Location Alarm is a web application designed to revolutionize the travel experience by providing real-time notifications and calling to users as they approach their destinations.</a:t>
            </a: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Leveraging tracking and integration with mapping services, the app ensures users stay informed about their journey progress without distractions. </a:t>
            </a: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The primary goals include enhancing convenience, safety, and reliability for travelers.</a:t>
            </a: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With customizable distance settings and a commitment to accuracy, Smart Location Alarm aims to simplify travel while prioritizing user privacy and data security. </a:t>
            </a:r>
            <a:endParaRPr lang="en-US" sz="20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The project's objectives include enhancing user engagement, optimizing notification accuracy, and ensuring robust security measures to safeguard user data.</a:t>
            </a: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With a focus on customization and continuous improvement based on user feedback, Smart Location Alarm aspires to redefine the way people navigate and stay informed while on the move.</a:t>
            </a:r>
            <a:endParaRPr lang="en-US" sz="2000" dirty="0"/>
          </a:p>
        </p:txBody>
      </p:sp>
    </p:spTree>
    <p:extLst>
      <p:ext uri="{BB962C8B-B14F-4D97-AF65-F5344CB8AC3E}">
        <p14:creationId xmlns:p14="http://schemas.microsoft.com/office/powerpoint/2010/main" val="5819808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759DA-2598-A676-5D46-99114C09AA94}"/>
              </a:ext>
            </a:extLst>
          </p:cNvPr>
          <p:cNvSpPr txBox="1"/>
          <p:nvPr/>
        </p:nvSpPr>
        <p:spPr>
          <a:xfrm>
            <a:off x="6000750" y="2413337"/>
            <a:ext cx="4872359"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IN" sz="6000" dirty="0">
                <a:solidFill>
                  <a:schemeClr val="bg1"/>
                </a:solidFill>
                <a:latin typeface="Roboto Serif ExtraBold" pitchFamily="2" charset="0"/>
                <a:cs typeface="Roboto Serif ExtraBold" pitchFamily="2" charset="0"/>
              </a:rPr>
              <a:t>THANK YOU </a:t>
            </a:r>
          </a:p>
        </p:txBody>
      </p:sp>
    </p:spTree>
    <p:extLst>
      <p:ext uri="{BB962C8B-B14F-4D97-AF65-F5344CB8AC3E}">
        <p14:creationId xmlns:p14="http://schemas.microsoft.com/office/powerpoint/2010/main" val="36444122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7AD692-5ED6-7EDF-97FE-A9E7F0F63F7F}"/>
              </a:ext>
            </a:extLst>
          </p:cNvPr>
          <p:cNvSpPr txBox="1"/>
          <p:nvPr/>
        </p:nvSpPr>
        <p:spPr>
          <a:xfrm>
            <a:off x="4705858" y="2043953"/>
            <a:ext cx="7486142" cy="3276282"/>
          </a:xfrm>
          <a:prstGeom prst="rect">
            <a:avLst/>
          </a:prstGeom>
          <a:noFill/>
        </p:spPr>
        <p:txBody>
          <a:bodyPr wrap="square" rtlCol="0">
            <a:spAutoFit/>
          </a:bodyPr>
          <a:lstStyle/>
          <a:p>
            <a:pPr algn="ctr">
              <a:lnSpc>
                <a:spcPct val="150000"/>
              </a:lnSpc>
            </a:pPr>
            <a:r>
              <a:rPr lang="en-US" sz="2000" dirty="0">
                <a:solidFill>
                  <a:schemeClr val="bg1"/>
                </a:solidFill>
              </a:rPr>
              <a:t>Smart Location Alarm is a web application designed to enhance travel experiences by providing real-time notifications safety calling when users reach their destinations. Users input their destination and the app tracks their progress using GPS API. It offers </a:t>
            </a:r>
            <a:r>
              <a:rPr lang="en-US" sz="2000" dirty="0" err="1">
                <a:solidFill>
                  <a:schemeClr val="bg1"/>
                </a:solidFill>
              </a:rPr>
              <a:t>notification,callings</a:t>
            </a:r>
            <a:r>
              <a:rPr lang="en-US" sz="2000" dirty="0">
                <a:solidFill>
                  <a:schemeClr val="bg1"/>
                </a:solidFill>
              </a:rPr>
              <a:t>, integrates with mapping services, and sends alerts as the destination approaches. Overall, Smart Location Alarm simplifies travel and ensures users arrive at their destinations informed and on time</a:t>
            </a:r>
            <a:r>
              <a:rPr lang="en-US" dirty="0"/>
              <a:t>.</a:t>
            </a:r>
            <a:r>
              <a:rPr lang="en-US" sz="1200" i="0" dirty="0">
                <a:solidFill>
                  <a:schemeClr val="bg1"/>
                </a:solidFill>
                <a:effectLst/>
                <a:latin typeface="Roboto Serif Light" pitchFamily="2" charset="0"/>
                <a:ea typeface="Open Sans" panose="020B0606030504020204" pitchFamily="34" charset="0"/>
                <a:cs typeface="Roboto Serif Light" pitchFamily="2" charset="0"/>
              </a:rPr>
              <a:t>. </a:t>
            </a:r>
            <a:endParaRPr lang="en-IN" sz="1200" dirty="0">
              <a:solidFill>
                <a:schemeClr val="bg1"/>
              </a:solidFill>
              <a:latin typeface="Roboto Serif Light" pitchFamily="2" charset="0"/>
              <a:ea typeface="Open Sans" panose="020B0606030504020204" pitchFamily="34" charset="0"/>
              <a:cs typeface="Roboto Serif Light" pitchFamily="2" charset="0"/>
            </a:endParaRPr>
          </a:p>
        </p:txBody>
      </p:sp>
      <p:sp>
        <p:nvSpPr>
          <p:cNvPr id="3" name="TextBox 2">
            <a:extLst>
              <a:ext uri="{FF2B5EF4-FFF2-40B4-BE49-F238E27FC236}">
                <a16:creationId xmlns:a16="http://schemas.microsoft.com/office/drawing/2014/main" id="{2BDA5223-816F-0556-BF37-B62F4B5BD6C7}"/>
              </a:ext>
            </a:extLst>
          </p:cNvPr>
          <p:cNvSpPr txBox="1"/>
          <p:nvPr/>
        </p:nvSpPr>
        <p:spPr>
          <a:xfrm>
            <a:off x="7079650" y="882436"/>
            <a:ext cx="287893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ABOUT OUR APP </a:t>
            </a:r>
          </a:p>
        </p:txBody>
      </p:sp>
      <p:sp>
        <p:nvSpPr>
          <p:cNvPr id="10" name="Rectangle: Rounded Corners 9">
            <a:extLst>
              <a:ext uri="{FF2B5EF4-FFF2-40B4-BE49-F238E27FC236}">
                <a16:creationId xmlns:a16="http://schemas.microsoft.com/office/drawing/2014/main" id="{1D5D6635-71E9-5E42-D90C-9DB9B89C75B1}"/>
              </a:ext>
            </a:extLst>
          </p:cNvPr>
          <p:cNvSpPr/>
          <p:nvPr/>
        </p:nvSpPr>
        <p:spPr>
          <a:xfrm>
            <a:off x="6096000" y="786093"/>
            <a:ext cx="4573211"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25509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6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0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0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0"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A98E0-37A1-6100-725F-BBEF4ACEBF7C}"/>
              </a:ext>
            </a:extLst>
          </p:cNvPr>
          <p:cNvSpPr txBox="1"/>
          <p:nvPr/>
        </p:nvSpPr>
        <p:spPr>
          <a:xfrm>
            <a:off x="1627793" y="889733"/>
            <a:ext cx="3884397"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GOALS &amp; OBJECTIVES</a:t>
            </a:r>
          </a:p>
        </p:txBody>
      </p:sp>
      <p:sp>
        <p:nvSpPr>
          <p:cNvPr id="3" name="Rectangle: Rounded Corners 2">
            <a:extLst>
              <a:ext uri="{FF2B5EF4-FFF2-40B4-BE49-F238E27FC236}">
                <a16:creationId xmlns:a16="http://schemas.microsoft.com/office/drawing/2014/main" id="{474F091A-BCE1-7EDD-7ACB-5B2B080CF59F}"/>
              </a:ext>
            </a:extLst>
          </p:cNvPr>
          <p:cNvSpPr/>
          <p:nvPr/>
        </p:nvSpPr>
        <p:spPr>
          <a:xfrm>
            <a:off x="1235075" y="783931"/>
            <a:ext cx="4573211"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B1BDAF6-DBD7-E2C6-F1B2-C2435A068592}"/>
              </a:ext>
            </a:extLst>
          </p:cNvPr>
          <p:cNvSpPr txBox="1"/>
          <p:nvPr/>
        </p:nvSpPr>
        <p:spPr>
          <a:xfrm>
            <a:off x="1307533" y="2030178"/>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01</a:t>
            </a:r>
          </a:p>
        </p:txBody>
      </p:sp>
      <p:sp>
        <p:nvSpPr>
          <p:cNvPr id="18" name="TextBox 17">
            <a:extLst>
              <a:ext uri="{FF2B5EF4-FFF2-40B4-BE49-F238E27FC236}">
                <a16:creationId xmlns:a16="http://schemas.microsoft.com/office/drawing/2014/main" id="{C701368B-E659-D968-1AB1-83C18D5DC432}"/>
              </a:ext>
            </a:extLst>
          </p:cNvPr>
          <p:cNvSpPr txBox="1"/>
          <p:nvPr/>
        </p:nvSpPr>
        <p:spPr>
          <a:xfrm>
            <a:off x="2031457" y="1958664"/>
            <a:ext cx="4170045" cy="1323439"/>
          </a:xfrm>
          <a:prstGeom prst="rect">
            <a:avLst/>
          </a:prstGeom>
          <a:noFill/>
        </p:spPr>
        <p:txBody>
          <a:bodyPr wrap="square" rtlCol="0">
            <a:spAutoFit/>
          </a:bodyPr>
          <a:lstStyle/>
          <a:p>
            <a:r>
              <a:rPr lang="en-US" sz="1400" dirty="0">
                <a:solidFill>
                  <a:schemeClr val="bg1"/>
                </a:solidFill>
              </a:rPr>
              <a:t>The primary goal of Smart location Alarm is to enhance the overall travel experience for users by providing them with timely and relevant notifications and alarm as they reach their destinations.</a:t>
            </a:r>
          </a:p>
          <a:p>
            <a:br>
              <a:rPr lang="en-US" sz="1200" dirty="0"/>
            </a:br>
            <a:endParaRPr lang="en-IN" sz="1200" dirty="0">
              <a:solidFill>
                <a:schemeClr val="bg1"/>
              </a:solidFill>
              <a:latin typeface="Roboto Serif Light" pitchFamily="2" charset="0"/>
              <a:ea typeface="Open Sans" panose="020B0606030504020204" pitchFamily="34" charset="0"/>
              <a:cs typeface="Roboto Serif Light" pitchFamily="2" charset="0"/>
            </a:endParaRPr>
          </a:p>
        </p:txBody>
      </p:sp>
      <p:sp>
        <p:nvSpPr>
          <p:cNvPr id="19" name="Rectangle: Rounded Corners 18">
            <a:extLst>
              <a:ext uri="{FF2B5EF4-FFF2-40B4-BE49-F238E27FC236}">
                <a16:creationId xmlns:a16="http://schemas.microsoft.com/office/drawing/2014/main" id="{DFC8F836-6547-80F1-1DEE-A13A201A53CF}"/>
              </a:ext>
            </a:extLst>
          </p:cNvPr>
          <p:cNvSpPr/>
          <p:nvPr/>
        </p:nvSpPr>
        <p:spPr>
          <a:xfrm>
            <a:off x="1235075" y="1922754"/>
            <a:ext cx="688657" cy="688657"/>
          </a:xfrm>
          <a:prstGeom prst="roundRect">
            <a:avLst>
              <a:gd name="adj" fmla="val 50000"/>
            </a:avLst>
          </a:prstGeom>
          <a:noFill/>
          <a:ln>
            <a:solidFill>
              <a:srgbClr val="F6CA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39B6416-73DE-106A-6D62-36DC5176B560}"/>
              </a:ext>
            </a:extLst>
          </p:cNvPr>
          <p:cNvSpPr txBox="1"/>
          <p:nvPr/>
        </p:nvSpPr>
        <p:spPr>
          <a:xfrm>
            <a:off x="1307533" y="3183856"/>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02</a:t>
            </a:r>
          </a:p>
        </p:txBody>
      </p:sp>
      <p:sp>
        <p:nvSpPr>
          <p:cNvPr id="21" name="TextBox 20">
            <a:extLst>
              <a:ext uri="{FF2B5EF4-FFF2-40B4-BE49-F238E27FC236}">
                <a16:creationId xmlns:a16="http://schemas.microsoft.com/office/drawing/2014/main" id="{562F09DA-7E21-0B82-4346-FF6BFEF94E51}"/>
              </a:ext>
            </a:extLst>
          </p:cNvPr>
          <p:cNvSpPr txBox="1"/>
          <p:nvPr/>
        </p:nvSpPr>
        <p:spPr>
          <a:xfrm>
            <a:off x="2031457" y="3088884"/>
            <a:ext cx="4597943" cy="830997"/>
          </a:xfrm>
          <a:prstGeom prst="rect">
            <a:avLst/>
          </a:prstGeom>
          <a:noFill/>
        </p:spPr>
        <p:txBody>
          <a:bodyPr wrap="square" rtlCol="0">
            <a:spAutoFit/>
          </a:bodyPr>
          <a:lstStyle/>
          <a:p>
            <a:r>
              <a:rPr lang="en-US" sz="1600" dirty="0">
                <a:solidFill>
                  <a:schemeClr val="bg1"/>
                </a:solidFill>
              </a:rPr>
              <a:t>To simplify the travel process by eliminating the need </a:t>
            </a:r>
            <a:r>
              <a:rPr lang="en-US" sz="1200" dirty="0">
                <a:solidFill>
                  <a:schemeClr val="bg1"/>
                </a:solidFill>
              </a:rPr>
              <a:t>for</a:t>
            </a:r>
            <a:r>
              <a:rPr lang="en-US" sz="1600" dirty="0">
                <a:solidFill>
                  <a:schemeClr val="bg1"/>
                </a:solidFill>
              </a:rPr>
              <a:t> users to constantly monitor their progress or check navigation apps during their journey.</a:t>
            </a:r>
            <a:endParaRPr lang="en-IN" sz="1100" dirty="0">
              <a:solidFill>
                <a:schemeClr val="bg1"/>
              </a:solidFill>
              <a:latin typeface="Roboto Serif Light" pitchFamily="2" charset="0"/>
              <a:ea typeface="Open Sans" panose="020B0606030504020204" pitchFamily="34" charset="0"/>
              <a:cs typeface="Roboto Serif Light" pitchFamily="2" charset="0"/>
            </a:endParaRPr>
          </a:p>
        </p:txBody>
      </p:sp>
      <p:sp>
        <p:nvSpPr>
          <p:cNvPr id="22" name="Rectangle: Rounded Corners 21">
            <a:extLst>
              <a:ext uri="{FF2B5EF4-FFF2-40B4-BE49-F238E27FC236}">
                <a16:creationId xmlns:a16="http://schemas.microsoft.com/office/drawing/2014/main" id="{5E064591-723E-89E2-37CA-8CBD4E0A1D6C}"/>
              </a:ext>
            </a:extLst>
          </p:cNvPr>
          <p:cNvSpPr/>
          <p:nvPr/>
        </p:nvSpPr>
        <p:spPr>
          <a:xfrm>
            <a:off x="1235075" y="3076432"/>
            <a:ext cx="688657" cy="688657"/>
          </a:xfrm>
          <a:prstGeom prst="roundRect">
            <a:avLst>
              <a:gd name="adj" fmla="val 50000"/>
            </a:avLst>
          </a:prstGeom>
          <a:noFill/>
          <a:ln>
            <a:solidFill>
              <a:srgbClr val="0662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EA6CFD0-6433-2871-1F40-69FFCFDA90D6}"/>
              </a:ext>
            </a:extLst>
          </p:cNvPr>
          <p:cNvSpPr txBox="1"/>
          <p:nvPr/>
        </p:nvSpPr>
        <p:spPr>
          <a:xfrm>
            <a:off x="1307533" y="4337534"/>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03</a:t>
            </a:r>
          </a:p>
        </p:txBody>
      </p:sp>
      <p:sp>
        <p:nvSpPr>
          <p:cNvPr id="24" name="TextBox 23">
            <a:extLst>
              <a:ext uri="{FF2B5EF4-FFF2-40B4-BE49-F238E27FC236}">
                <a16:creationId xmlns:a16="http://schemas.microsoft.com/office/drawing/2014/main" id="{AC36F97E-283F-A717-B35F-35116D214875}"/>
              </a:ext>
            </a:extLst>
          </p:cNvPr>
          <p:cNvSpPr txBox="1"/>
          <p:nvPr/>
        </p:nvSpPr>
        <p:spPr>
          <a:xfrm>
            <a:off x="2020729" y="4230110"/>
            <a:ext cx="4856321" cy="830997"/>
          </a:xfrm>
          <a:prstGeom prst="rect">
            <a:avLst/>
          </a:prstGeom>
          <a:noFill/>
        </p:spPr>
        <p:txBody>
          <a:bodyPr wrap="square" rtlCol="0">
            <a:spAutoFit/>
          </a:bodyPr>
          <a:lstStyle/>
          <a:p>
            <a:r>
              <a:rPr lang="en-US" sz="1600" dirty="0">
                <a:solidFill>
                  <a:schemeClr val="bg1"/>
                </a:solidFill>
              </a:rPr>
              <a:t>To become a reliable companion for travelers, ensuring accurate notifications and smooth functionality to build trust among users.</a:t>
            </a:r>
            <a:endParaRPr lang="en-IN" sz="1100" dirty="0">
              <a:solidFill>
                <a:schemeClr val="bg1"/>
              </a:solidFill>
              <a:latin typeface="Roboto Serif Light" pitchFamily="2" charset="0"/>
              <a:ea typeface="Open Sans" panose="020B0606030504020204" pitchFamily="34" charset="0"/>
              <a:cs typeface="Roboto Serif Light" pitchFamily="2" charset="0"/>
            </a:endParaRPr>
          </a:p>
        </p:txBody>
      </p:sp>
      <p:sp>
        <p:nvSpPr>
          <p:cNvPr id="25" name="Rectangle: Rounded Corners 24">
            <a:extLst>
              <a:ext uri="{FF2B5EF4-FFF2-40B4-BE49-F238E27FC236}">
                <a16:creationId xmlns:a16="http://schemas.microsoft.com/office/drawing/2014/main" id="{D71A04B9-B2D3-9004-8013-4627968D77F2}"/>
              </a:ext>
            </a:extLst>
          </p:cNvPr>
          <p:cNvSpPr/>
          <p:nvPr/>
        </p:nvSpPr>
        <p:spPr>
          <a:xfrm>
            <a:off x="1235075" y="4230110"/>
            <a:ext cx="688657" cy="688657"/>
          </a:xfrm>
          <a:prstGeom prst="roundRect">
            <a:avLst>
              <a:gd name="adj" fmla="val 50000"/>
            </a:avLst>
          </a:prstGeom>
          <a:noFill/>
          <a:ln>
            <a:solidFill>
              <a:srgbClr val="348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B4CCCCB5-AF50-F888-99B9-D3C6F6C770C1}"/>
              </a:ext>
            </a:extLst>
          </p:cNvPr>
          <p:cNvSpPr/>
          <p:nvPr/>
        </p:nvSpPr>
        <p:spPr>
          <a:xfrm>
            <a:off x="6444526" y="-596900"/>
            <a:ext cx="6103074" cy="6103074"/>
          </a:xfrm>
          <a:prstGeom prst="ellipse">
            <a:avLst/>
          </a:prstGeom>
          <a:noFill/>
          <a:ln>
            <a:solidFill>
              <a:srgbClr val="0662AF"/>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Placeholder 8">
            <a:extLst>
              <a:ext uri="{FF2B5EF4-FFF2-40B4-BE49-F238E27FC236}">
                <a16:creationId xmlns:a16="http://schemas.microsoft.com/office/drawing/2014/main" id="{C918146B-776C-FA62-07F6-289B9FBECC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96" r="396"/>
          <a:stretch>
            <a:fillRect/>
          </a:stretch>
        </p:blipFill>
        <p:spPr>
          <a:xfrm>
            <a:off x="6629400" y="-424913"/>
            <a:ext cx="5755341" cy="5755341"/>
          </a:xfrm>
        </p:spPr>
      </p:pic>
    </p:spTree>
    <p:extLst>
      <p:ext uri="{BB962C8B-B14F-4D97-AF65-F5344CB8AC3E}">
        <p14:creationId xmlns:p14="http://schemas.microsoft.com/office/powerpoint/2010/main" val="26526001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par>
                                    <p:cTn id="12" presetID="2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edge">
                                          <p:cBhvr>
                                            <p:cTn id="14" dur="1000"/>
                                            <p:tgtEl>
                                              <p:spTgt spid="51"/>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edge">
                                          <p:cBhvr>
                                            <p:cTn id="17" dur="750"/>
                                            <p:tgtEl>
                                              <p:spTgt spid="19"/>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edge">
                                          <p:cBhvr>
                                            <p:cTn id="20" dur="750"/>
                                            <p:tgtEl>
                                              <p:spTgt spid="22"/>
                                            </p:tgtEl>
                                          </p:cBhvr>
                                        </p:animEffect>
                                      </p:childTnLst>
                                    </p:cTn>
                                  </p:par>
                                  <p:par>
                                    <p:cTn id="21" presetID="2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edge">
                                          <p:cBhvr>
                                            <p:cTn id="23" dur="750"/>
                                            <p:tgtEl>
                                              <p:spTgt spid="2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2" presetClass="entr" presetSubtype="8" fill="hold" grpId="0" nodeType="withEffect" p14:presetBounceEnd="44000">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14:bounceEnd="44000">
                                          <p:cBhvr additive="base">
                                            <p:cTn id="30" dur="500" fill="hold"/>
                                            <p:tgtEl>
                                              <p:spTgt spid="18"/>
                                            </p:tgtEl>
                                            <p:attrNameLst>
                                              <p:attrName>ppt_x</p:attrName>
                                            </p:attrNameLst>
                                          </p:cBhvr>
                                          <p:tavLst>
                                            <p:tav tm="0">
                                              <p:val>
                                                <p:strVal val="0-#ppt_w/2"/>
                                              </p:val>
                                            </p:tav>
                                            <p:tav tm="100000">
                                              <p:val>
                                                <p:strVal val="#ppt_x"/>
                                              </p:val>
                                            </p:tav>
                                          </p:tavLst>
                                        </p:anim>
                                        <p:anim calcmode="lin" valueType="num" p14:bounceEnd="44000">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2" presetClass="entr" presetSubtype="8" fill="hold" grpId="0" nodeType="withEffect" p14:presetBounceEnd="44000">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14:bounceEnd="44000">
                                          <p:cBhvr additive="base">
                                            <p:cTn id="38"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39" dur="500" fill="hold"/>
                                            <p:tgtEl>
                                              <p:spTgt spid="21"/>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2" presetClass="entr" presetSubtype="8" fill="hold" grpId="0" nodeType="withEffect" p14:presetBounceEnd="44000">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14:bounceEnd="44000">
                                          <p:cBhvr additive="base">
                                            <p:cTn id="46" dur="500" fill="hold"/>
                                            <p:tgtEl>
                                              <p:spTgt spid="24"/>
                                            </p:tgtEl>
                                            <p:attrNameLst>
                                              <p:attrName>ppt_x</p:attrName>
                                            </p:attrNameLst>
                                          </p:cBhvr>
                                          <p:tavLst>
                                            <p:tav tm="0">
                                              <p:val>
                                                <p:strVal val="0-#ppt_w/2"/>
                                              </p:val>
                                            </p:tav>
                                            <p:tav tm="100000">
                                              <p:val>
                                                <p:strVal val="#ppt_x"/>
                                              </p:val>
                                            </p:tav>
                                          </p:tavLst>
                                        </p:anim>
                                        <p:anim calcmode="lin" valueType="num" p14:bounceEnd="44000">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7" grpId="0"/>
          <p:bldP spid="18" grpId="0"/>
          <p:bldP spid="19" grpId="0" animBg="1"/>
          <p:bldP spid="20" grpId="0"/>
          <p:bldP spid="21" grpId="0"/>
          <p:bldP spid="22" grpId="0" animBg="1"/>
          <p:bldP spid="23" grpId="0"/>
          <p:bldP spid="24" grpId="0"/>
          <p:bldP spid="25" grpId="0" animBg="1"/>
          <p:bldP spid="5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par>
                                    <p:cTn id="12" presetID="2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edge">
                                          <p:cBhvr>
                                            <p:cTn id="14" dur="1000"/>
                                            <p:tgtEl>
                                              <p:spTgt spid="51"/>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edge">
                                          <p:cBhvr>
                                            <p:cTn id="17" dur="750"/>
                                            <p:tgtEl>
                                              <p:spTgt spid="19"/>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edge">
                                          <p:cBhvr>
                                            <p:cTn id="20" dur="750"/>
                                            <p:tgtEl>
                                              <p:spTgt spid="22"/>
                                            </p:tgtEl>
                                          </p:cBhvr>
                                        </p:animEffect>
                                      </p:childTnLst>
                                    </p:cTn>
                                  </p:par>
                                  <p:par>
                                    <p:cTn id="21" presetID="2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edge">
                                          <p:cBhvr>
                                            <p:cTn id="23" dur="750"/>
                                            <p:tgtEl>
                                              <p:spTgt spid="2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0-#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2" presetClass="entr" presetSubtype="8"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0-#ppt_w/2"/>
                                              </p:val>
                                            </p:tav>
                                            <p:tav tm="100000">
                                              <p:val>
                                                <p:strVal val="#ppt_x"/>
                                              </p:val>
                                            </p:tav>
                                          </p:tavLst>
                                        </p:anim>
                                        <p:anim calcmode="lin" valueType="num">
                                          <p:cBhvr additive="base">
                                            <p:cTn id="39" dur="500" fill="hold"/>
                                            <p:tgtEl>
                                              <p:spTgt spid="21"/>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2" presetClass="entr" presetSubtype="8"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7" grpId="0"/>
          <p:bldP spid="18" grpId="0"/>
          <p:bldP spid="19" grpId="0" animBg="1"/>
          <p:bldP spid="20" grpId="0"/>
          <p:bldP spid="21" grpId="0"/>
          <p:bldP spid="22" grpId="0" animBg="1"/>
          <p:bldP spid="23" grpId="0"/>
          <p:bldP spid="24" grpId="0"/>
          <p:bldP spid="25" grpId="0" animBg="1"/>
          <p:bldP spid="51"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A98E0-37A1-6100-725F-BBEF4ACEBF7C}"/>
              </a:ext>
            </a:extLst>
          </p:cNvPr>
          <p:cNvSpPr txBox="1"/>
          <p:nvPr/>
        </p:nvSpPr>
        <p:spPr>
          <a:xfrm>
            <a:off x="339401" y="899222"/>
            <a:ext cx="9016123"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US" dirty="0"/>
              <a:t>Enhancing Travel Safety: The Need for Smart Location Alarms</a:t>
            </a:r>
            <a:endParaRPr lang="en-IN" dirty="0"/>
          </a:p>
        </p:txBody>
      </p:sp>
      <p:sp>
        <p:nvSpPr>
          <p:cNvPr id="3" name="Rectangle: Rounded Corners 2">
            <a:extLst>
              <a:ext uri="{FF2B5EF4-FFF2-40B4-BE49-F238E27FC236}">
                <a16:creationId xmlns:a16="http://schemas.microsoft.com/office/drawing/2014/main" id="{474F091A-BCE1-7EDD-7ACB-5B2B080CF59F}"/>
              </a:ext>
            </a:extLst>
          </p:cNvPr>
          <p:cNvSpPr/>
          <p:nvPr/>
        </p:nvSpPr>
        <p:spPr>
          <a:xfrm>
            <a:off x="339401" y="830216"/>
            <a:ext cx="9016122" cy="627518"/>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B1BDAF6-DBD7-E2C6-F1B2-C2435A068592}"/>
              </a:ext>
            </a:extLst>
          </p:cNvPr>
          <p:cNvSpPr txBox="1"/>
          <p:nvPr/>
        </p:nvSpPr>
        <p:spPr>
          <a:xfrm>
            <a:off x="1307533" y="2030178"/>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01</a:t>
            </a:r>
          </a:p>
        </p:txBody>
      </p:sp>
      <p:sp>
        <p:nvSpPr>
          <p:cNvPr id="18" name="TextBox 17">
            <a:extLst>
              <a:ext uri="{FF2B5EF4-FFF2-40B4-BE49-F238E27FC236}">
                <a16:creationId xmlns:a16="http://schemas.microsoft.com/office/drawing/2014/main" id="{C701368B-E659-D968-1AB1-83C18D5DC432}"/>
              </a:ext>
            </a:extLst>
          </p:cNvPr>
          <p:cNvSpPr txBox="1"/>
          <p:nvPr/>
        </p:nvSpPr>
        <p:spPr>
          <a:xfrm>
            <a:off x="2031457" y="1958664"/>
            <a:ext cx="7324066" cy="1138773"/>
          </a:xfrm>
          <a:prstGeom prst="rect">
            <a:avLst/>
          </a:prstGeom>
          <a:noFill/>
        </p:spPr>
        <p:txBody>
          <a:bodyPr wrap="square" rtlCol="0">
            <a:spAutoFit/>
          </a:bodyPr>
          <a:lstStyle/>
          <a:p>
            <a:r>
              <a:rPr lang="en-US" dirty="0">
                <a:solidFill>
                  <a:schemeClr val="bg1"/>
                </a:solidFill>
              </a:rPr>
              <a:t>Many existing travel safety systems offer limited options for user customization regarding arrival notifications, making it challenging for individuals to tailor alerts according to their preferences or specific needs.</a:t>
            </a:r>
            <a:br>
              <a:rPr lang="en-US" sz="1200" dirty="0">
                <a:solidFill>
                  <a:schemeClr val="bg1"/>
                </a:solidFill>
              </a:rPr>
            </a:br>
            <a:endParaRPr lang="en-IN" sz="1200" dirty="0">
              <a:solidFill>
                <a:schemeClr val="bg1"/>
              </a:solidFill>
              <a:latin typeface="Roboto Serif Light" pitchFamily="2" charset="0"/>
              <a:ea typeface="Open Sans" panose="020B0606030504020204" pitchFamily="34" charset="0"/>
              <a:cs typeface="Roboto Serif Light" pitchFamily="2" charset="0"/>
            </a:endParaRPr>
          </a:p>
        </p:txBody>
      </p:sp>
      <p:sp>
        <p:nvSpPr>
          <p:cNvPr id="19" name="Rectangle: Rounded Corners 18">
            <a:extLst>
              <a:ext uri="{FF2B5EF4-FFF2-40B4-BE49-F238E27FC236}">
                <a16:creationId xmlns:a16="http://schemas.microsoft.com/office/drawing/2014/main" id="{DFC8F836-6547-80F1-1DEE-A13A201A53CF}"/>
              </a:ext>
            </a:extLst>
          </p:cNvPr>
          <p:cNvSpPr/>
          <p:nvPr/>
        </p:nvSpPr>
        <p:spPr>
          <a:xfrm>
            <a:off x="1235075" y="1922754"/>
            <a:ext cx="688657" cy="688657"/>
          </a:xfrm>
          <a:prstGeom prst="roundRect">
            <a:avLst>
              <a:gd name="adj" fmla="val 50000"/>
            </a:avLst>
          </a:prstGeom>
          <a:noFill/>
          <a:ln>
            <a:solidFill>
              <a:srgbClr val="F6CA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39B6416-73DE-106A-6D62-36DC5176B560}"/>
              </a:ext>
            </a:extLst>
          </p:cNvPr>
          <p:cNvSpPr txBox="1"/>
          <p:nvPr/>
        </p:nvSpPr>
        <p:spPr>
          <a:xfrm>
            <a:off x="1307533" y="3183856"/>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02</a:t>
            </a:r>
          </a:p>
        </p:txBody>
      </p:sp>
      <p:sp>
        <p:nvSpPr>
          <p:cNvPr id="21" name="TextBox 20">
            <a:extLst>
              <a:ext uri="{FF2B5EF4-FFF2-40B4-BE49-F238E27FC236}">
                <a16:creationId xmlns:a16="http://schemas.microsoft.com/office/drawing/2014/main" id="{562F09DA-7E21-0B82-4346-FF6BFEF94E51}"/>
              </a:ext>
            </a:extLst>
          </p:cNvPr>
          <p:cNvSpPr txBox="1"/>
          <p:nvPr/>
        </p:nvSpPr>
        <p:spPr>
          <a:xfrm>
            <a:off x="2031457" y="3088884"/>
            <a:ext cx="7421825" cy="923330"/>
          </a:xfrm>
          <a:prstGeom prst="rect">
            <a:avLst/>
          </a:prstGeom>
          <a:noFill/>
        </p:spPr>
        <p:txBody>
          <a:bodyPr wrap="square" rtlCol="0">
            <a:spAutoFit/>
          </a:bodyPr>
          <a:lstStyle/>
          <a:p>
            <a:r>
              <a:rPr lang="en-US" dirty="0">
                <a:solidFill>
                  <a:schemeClr val="bg1"/>
                </a:solidFill>
              </a:rPr>
              <a:t>Traditional safety measures often require manual activation or intervention by the user to trigger arrival notifications, which can be impractical or unsafe, especially while driving or navigating unfamiliar areas.</a:t>
            </a:r>
            <a:endParaRPr lang="en-IN" sz="1100" dirty="0">
              <a:solidFill>
                <a:schemeClr val="bg1"/>
              </a:solidFill>
              <a:latin typeface="Roboto Serif Light" pitchFamily="2" charset="0"/>
              <a:ea typeface="Open Sans" panose="020B0606030504020204" pitchFamily="34" charset="0"/>
              <a:cs typeface="Roboto Serif Light" pitchFamily="2" charset="0"/>
            </a:endParaRPr>
          </a:p>
        </p:txBody>
      </p:sp>
      <p:sp>
        <p:nvSpPr>
          <p:cNvPr id="22" name="Rectangle: Rounded Corners 21">
            <a:extLst>
              <a:ext uri="{FF2B5EF4-FFF2-40B4-BE49-F238E27FC236}">
                <a16:creationId xmlns:a16="http://schemas.microsoft.com/office/drawing/2014/main" id="{5E064591-723E-89E2-37CA-8CBD4E0A1D6C}"/>
              </a:ext>
            </a:extLst>
          </p:cNvPr>
          <p:cNvSpPr/>
          <p:nvPr/>
        </p:nvSpPr>
        <p:spPr>
          <a:xfrm>
            <a:off x="1235075" y="3076432"/>
            <a:ext cx="688657" cy="688657"/>
          </a:xfrm>
          <a:prstGeom prst="roundRect">
            <a:avLst>
              <a:gd name="adj" fmla="val 50000"/>
            </a:avLst>
          </a:prstGeom>
          <a:noFill/>
          <a:ln>
            <a:solidFill>
              <a:srgbClr val="0662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EA6CFD0-6433-2871-1F40-69FFCFDA90D6}"/>
              </a:ext>
            </a:extLst>
          </p:cNvPr>
          <p:cNvSpPr txBox="1"/>
          <p:nvPr/>
        </p:nvSpPr>
        <p:spPr>
          <a:xfrm>
            <a:off x="1307533" y="4337534"/>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03</a:t>
            </a:r>
          </a:p>
        </p:txBody>
      </p:sp>
      <p:sp>
        <p:nvSpPr>
          <p:cNvPr id="24" name="TextBox 23">
            <a:extLst>
              <a:ext uri="{FF2B5EF4-FFF2-40B4-BE49-F238E27FC236}">
                <a16:creationId xmlns:a16="http://schemas.microsoft.com/office/drawing/2014/main" id="{AC36F97E-283F-A717-B35F-35116D214875}"/>
              </a:ext>
            </a:extLst>
          </p:cNvPr>
          <p:cNvSpPr txBox="1"/>
          <p:nvPr/>
        </p:nvSpPr>
        <p:spPr>
          <a:xfrm>
            <a:off x="2020729" y="4230110"/>
            <a:ext cx="8051118" cy="1477328"/>
          </a:xfrm>
          <a:prstGeom prst="rect">
            <a:avLst/>
          </a:prstGeom>
          <a:noFill/>
        </p:spPr>
        <p:txBody>
          <a:bodyPr wrap="square" rtlCol="0">
            <a:spAutoFit/>
          </a:bodyPr>
          <a:lstStyle/>
          <a:p>
            <a:r>
              <a:rPr lang="en-US" dirty="0">
                <a:solidFill>
                  <a:schemeClr val="bg1"/>
                </a:solidFill>
              </a:rPr>
              <a:t>Understanding the limitations of traditional travel safety measures underscores the importance of innovative solutions like the Smart Location Alarm. By addressing the shortcomings of existing systems and offering precise, customizable arrival notifications, we can significantly enhance the safety and convenience of travelers worldwide.</a:t>
            </a:r>
            <a:endParaRPr lang="en-IN" sz="1100" dirty="0">
              <a:solidFill>
                <a:schemeClr val="bg1"/>
              </a:solidFill>
              <a:latin typeface="Roboto Serif Light" pitchFamily="2" charset="0"/>
              <a:ea typeface="Open Sans" panose="020B0606030504020204" pitchFamily="34" charset="0"/>
              <a:cs typeface="Roboto Serif Light" pitchFamily="2" charset="0"/>
            </a:endParaRPr>
          </a:p>
        </p:txBody>
      </p:sp>
      <p:sp>
        <p:nvSpPr>
          <p:cNvPr id="25" name="Rectangle: Rounded Corners 24">
            <a:extLst>
              <a:ext uri="{FF2B5EF4-FFF2-40B4-BE49-F238E27FC236}">
                <a16:creationId xmlns:a16="http://schemas.microsoft.com/office/drawing/2014/main" id="{D71A04B9-B2D3-9004-8013-4627968D77F2}"/>
              </a:ext>
            </a:extLst>
          </p:cNvPr>
          <p:cNvSpPr/>
          <p:nvPr/>
        </p:nvSpPr>
        <p:spPr>
          <a:xfrm>
            <a:off x="1235075" y="4230110"/>
            <a:ext cx="688657" cy="688657"/>
          </a:xfrm>
          <a:prstGeom prst="roundRect">
            <a:avLst>
              <a:gd name="adj" fmla="val 50000"/>
            </a:avLst>
          </a:prstGeom>
          <a:noFill/>
          <a:ln>
            <a:solidFill>
              <a:srgbClr val="348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4453411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par>
                                    <p:cTn id="12" presetID="2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edge">
                                          <p:cBhvr>
                                            <p:cTn id="14" dur="750"/>
                                            <p:tgtEl>
                                              <p:spTgt spid="19"/>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edge">
                                          <p:cBhvr>
                                            <p:cTn id="17" dur="750"/>
                                            <p:tgtEl>
                                              <p:spTgt spid="22"/>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edge">
                                          <p:cBhvr>
                                            <p:cTn id="20" dur="750"/>
                                            <p:tgtEl>
                                              <p:spTgt spid="2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2" presetClass="entr" presetSubtype="8" fill="hold" grpId="0" nodeType="withEffect" p14:presetBounceEnd="44000">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14:bounceEnd="44000">
                                          <p:cBhvr additive="base">
                                            <p:cTn id="27" dur="500" fill="hold"/>
                                            <p:tgtEl>
                                              <p:spTgt spid="18"/>
                                            </p:tgtEl>
                                            <p:attrNameLst>
                                              <p:attrName>ppt_x</p:attrName>
                                            </p:attrNameLst>
                                          </p:cBhvr>
                                          <p:tavLst>
                                            <p:tav tm="0">
                                              <p:val>
                                                <p:strVal val="0-#ppt_w/2"/>
                                              </p:val>
                                            </p:tav>
                                            <p:tav tm="100000">
                                              <p:val>
                                                <p:strVal val="#ppt_x"/>
                                              </p:val>
                                            </p:tav>
                                          </p:tavLst>
                                        </p:anim>
                                        <p:anim calcmode="lin" valueType="num" p14:bounceEnd="44000">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2" presetClass="entr" presetSubtype="8" fill="hold" grpId="0" nodeType="withEffect" p14:presetBounceEnd="44000">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14:bounceEnd="44000">
                                          <p:cBhvr additive="base">
                                            <p:cTn id="35"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2" presetClass="entr" presetSubtype="8" fill="hold" grpId="0" nodeType="withEffect" p14:presetBounceEnd="44000">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44000">
                                          <p:cBhvr additive="base">
                                            <p:cTn id="43" dur="500" fill="hold"/>
                                            <p:tgtEl>
                                              <p:spTgt spid="24"/>
                                            </p:tgtEl>
                                            <p:attrNameLst>
                                              <p:attrName>ppt_x</p:attrName>
                                            </p:attrNameLst>
                                          </p:cBhvr>
                                          <p:tavLst>
                                            <p:tav tm="0">
                                              <p:val>
                                                <p:strVal val="0-#ppt_w/2"/>
                                              </p:val>
                                            </p:tav>
                                            <p:tav tm="100000">
                                              <p:val>
                                                <p:strVal val="#ppt_x"/>
                                              </p:val>
                                            </p:tav>
                                          </p:tavLst>
                                        </p:anim>
                                        <p:anim calcmode="lin" valueType="num" p14:bounceEnd="44000">
                                          <p:cBhvr additive="base">
                                            <p:cTn id="4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7" grpId="0"/>
          <p:bldP spid="18" grpId="0"/>
          <p:bldP spid="19" grpId="0" animBg="1"/>
          <p:bldP spid="20" grpId="0"/>
          <p:bldP spid="21" grpId="0"/>
          <p:bldP spid="22" grpId="0" animBg="1"/>
          <p:bldP spid="23" grpId="0"/>
          <p:bldP spid="24" grpId="0"/>
          <p:bldP spid="2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par>
                                    <p:cTn id="12" presetID="2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edge">
                                          <p:cBhvr>
                                            <p:cTn id="14" dur="750"/>
                                            <p:tgtEl>
                                              <p:spTgt spid="19"/>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edge">
                                          <p:cBhvr>
                                            <p:cTn id="17" dur="750"/>
                                            <p:tgtEl>
                                              <p:spTgt spid="22"/>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edge">
                                          <p:cBhvr>
                                            <p:cTn id="20" dur="750"/>
                                            <p:tgtEl>
                                              <p:spTgt spid="2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2" presetClass="entr" presetSubtype="8"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2" presetClass="entr" presetSubtype="8"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7" grpId="0"/>
          <p:bldP spid="18" grpId="0"/>
          <p:bldP spid="19" grpId="0" animBg="1"/>
          <p:bldP spid="20" grpId="0"/>
          <p:bldP spid="21" grpId="0"/>
          <p:bldP spid="22" grpId="0" animBg="1"/>
          <p:bldP spid="23" grpId="0"/>
          <p:bldP spid="24" grpId="0"/>
          <p:bldP spid="25"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27EC4D-84CA-6459-4193-F96B4D568023}"/>
              </a:ext>
            </a:extLst>
          </p:cNvPr>
          <p:cNvSpPr txBox="1"/>
          <p:nvPr/>
        </p:nvSpPr>
        <p:spPr>
          <a:xfrm>
            <a:off x="4086137" y="2465438"/>
            <a:ext cx="2835776"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Technologies used</a:t>
            </a:r>
          </a:p>
        </p:txBody>
      </p:sp>
      <p:sp>
        <p:nvSpPr>
          <p:cNvPr id="3" name="Rectangle: Rounded Corners 2">
            <a:extLst>
              <a:ext uri="{FF2B5EF4-FFF2-40B4-BE49-F238E27FC236}">
                <a16:creationId xmlns:a16="http://schemas.microsoft.com/office/drawing/2014/main" id="{48E9BD12-49DA-EAF6-461F-31388968F5A4}"/>
              </a:ext>
            </a:extLst>
          </p:cNvPr>
          <p:cNvSpPr/>
          <p:nvPr/>
        </p:nvSpPr>
        <p:spPr>
          <a:xfrm>
            <a:off x="3708560" y="2359637"/>
            <a:ext cx="3590925"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60CC9198-C2F5-F43A-A4B0-62744D0322FD}"/>
              </a:ext>
            </a:extLst>
          </p:cNvPr>
          <p:cNvGrpSpPr/>
          <p:nvPr/>
        </p:nvGrpSpPr>
        <p:grpSpPr>
          <a:xfrm>
            <a:off x="1525724" y="1913164"/>
            <a:ext cx="1710871" cy="1710871"/>
            <a:chOff x="1411514" y="2642608"/>
            <a:chExt cx="1710871" cy="1710871"/>
          </a:xfrm>
        </p:grpSpPr>
        <p:sp>
          <p:nvSpPr>
            <p:cNvPr id="10" name="Freeform: Shape 9">
              <a:extLst>
                <a:ext uri="{FF2B5EF4-FFF2-40B4-BE49-F238E27FC236}">
                  <a16:creationId xmlns:a16="http://schemas.microsoft.com/office/drawing/2014/main" id="{0C5E7D89-D121-909E-1BE2-932ED33188A4}"/>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F6CA42"/>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EA4526CF-A951-CF56-B6CE-6F3F32DE1F7F}"/>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15" name="Group 14">
            <a:extLst>
              <a:ext uri="{FF2B5EF4-FFF2-40B4-BE49-F238E27FC236}">
                <a16:creationId xmlns:a16="http://schemas.microsoft.com/office/drawing/2014/main" id="{BDF44021-D89C-66F7-55E2-FC8CA95F0B50}"/>
              </a:ext>
            </a:extLst>
          </p:cNvPr>
          <p:cNvGrpSpPr/>
          <p:nvPr/>
        </p:nvGrpSpPr>
        <p:grpSpPr>
          <a:xfrm>
            <a:off x="3527244" y="-170574"/>
            <a:ext cx="1710871" cy="1710871"/>
            <a:chOff x="1411514" y="2642608"/>
            <a:chExt cx="1710871" cy="1710871"/>
          </a:xfrm>
        </p:grpSpPr>
        <p:sp>
          <p:nvSpPr>
            <p:cNvPr id="16" name="Freeform: Shape 15">
              <a:extLst>
                <a:ext uri="{FF2B5EF4-FFF2-40B4-BE49-F238E27FC236}">
                  <a16:creationId xmlns:a16="http://schemas.microsoft.com/office/drawing/2014/main" id="{57B20D1D-4C2E-E3CF-1841-0E944400823D}"/>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B460CE"/>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49B9EBC-5D42-03ED-2956-753132AC1985}"/>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FB6ADC5F-D425-B46B-2F5B-20844EC01F5C}"/>
              </a:ext>
            </a:extLst>
          </p:cNvPr>
          <p:cNvGrpSpPr/>
          <p:nvPr/>
        </p:nvGrpSpPr>
        <p:grpSpPr>
          <a:xfrm>
            <a:off x="552904" y="3716564"/>
            <a:ext cx="1710871" cy="1710871"/>
            <a:chOff x="1411514" y="2642608"/>
            <a:chExt cx="1710871" cy="1710871"/>
          </a:xfrm>
        </p:grpSpPr>
        <p:sp>
          <p:nvSpPr>
            <p:cNvPr id="19" name="Freeform: Shape 18">
              <a:extLst>
                <a:ext uri="{FF2B5EF4-FFF2-40B4-BE49-F238E27FC236}">
                  <a16:creationId xmlns:a16="http://schemas.microsoft.com/office/drawing/2014/main" id="{D4EEC6F5-8D7B-B9EC-E3BF-C59AC617432A}"/>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66FF33"/>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AF658A5-0695-65EE-7362-877AFA859949}"/>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CC1BFD6F-3E33-8AF8-78CA-D6E9C9FC83F4}"/>
              </a:ext>
            </a:extLst>
          </p:cNvPr>
          <p:cNvGrpSpPr/>
          <p:nvPr/>
        </p:nvGrpSpPr>
        <p:grpSpPr>
          <a:xfrm>
            <a:off x="-475797" y="-199993"/>
            <a:ext cx="1710871" cy="1710871"/>
            <a:chOff x="1411514" y="2642608"/>
            <a:chExt cx="1710871" cy="1710871"/>
          </a:xfrm>
        </p:grpSpPr>
        <p:sp>
          <p:nvSpPr>
            <p:cNvPr id="25" name="Freeform: Shape 24">
              <a:extLst>
                <a:ext uri="{FF2B5EF4-FFF2-40B4-BE49-F238E27FC236}">
                  <a16:creationId xmlns:a16="http://schemas.microsoft.com/office/drawing/2014/main" id="{BA14423A-2236-8F1D-F526-FBBF02D56789}"/>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B460CE"/>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FB621A2-FA0C-2F3A-66A5-8A1CC52CDEA2}"/>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30" name="Group 29">
            <a:extLst>
              <a:ext uri="{FF2B5EF4-FFF2-40B4-BE49-F238E27FC236}">
                <a16:creationId xmlns:a16="http://schemas.microsoft.com/office/drawing/2014/main" id="{759E5127-3BC5-CDA7-F2F6-762D4E51FEB5}"/>
              </a:ext>
            </a:extLst>
          </p:cNvPr>
          <p:cNvGrpSpPr/>
          <p:nvPr/>
        </p:nvGrpSpPr>
        <p:grpSpPr>
          <a:xfrm>
            <a:off x="7530284" y="1913164"/>
            <a:ext cx="1710871" cy="1710871"/>
            <a:chOff x="1411514" y="2642608"/>
            <a:chExt cx="1710871" cy="1710871"/>
          </a:xfrm>
        </p:grpSpPr>
        <p:sp>
          <p:nvSpPr>
            <p:cNvPr id="31" name="Freeform: Shape 30">
              <a:extLst>
                <a:ext uri="{FF2B5EF4-FFF2-40B4-BE49-F238E27FC236}">
                  <a16:creationId xmlns:a16="http://schemas.microsoft.com/office/drawing/2014/main" id="{45FE05EB-E8F1-94F2-E1A8-BD5E8AFCF165}"/>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F6CA42"/>
              </a:solid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A832CF70-B41C-B1BC-2BF7-A6081433EBA5}"/>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36" name="Group 35">
            <a:extLst>
              <a:ext uri="{FF2B5EF4-FFF2-40B4-BE49-F238E27FC236}">
                <a16:creationId xmlns:a16="http://schemas.microsoft.com/office/drawing/2014/main" id="{F4B3EF0A-F7E0-5580-69E4-60C19C69559D}"/>
              </a:ext>
            </a:extLst>
          </p:cNvPr>
          <p:cNvGrpSpPr/>
          <p:nvPr/>
        </p:nvGrpSpPr>
        <p:grpSpPr>
          <a:xfrm>
            <a:off x="9040472" y="3716564"/>
            <a:ext cx="1710871" cy="1710871"/>
            <a:chOff x="1411514" y="2642608"/>
            <a:chExt cx="1710871" cy="1710871"/>
          </a:xfrm>
        </p:grpSpPr>
        <p:sp>
          <p:nvSpPr>
            <p:cNvPr id="37" name="Freeform: Shape 36">
              <a:extLst>
                <a:ext uri="{FF2B5EF4-FFF2-40B4-BE49-F238E27FC236}">
                  <a16:creationId xmlns:a16="http://schemas.microsoft.com/office/drawing/2014/main" id="{89FE96C8-FC8C-7ADD-64C0-0EB92A77BA90}"/>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66FF33"/>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201A1669-8CD8-A0EC-E901-950F0066CD54}"/>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66" name="Group 65">
            <a:extLst>
              <a:ext uri="{FF2B5EF4-FFF2-40B4-BE49-F238E27FC236}">
                <a16:creationId xmlns:a16="http://schemas.microsoft.com/office/drawing/2014/main" id="{50A27337-A815-9FC0-8771-5F5EDFCFE105}"/>
              </a:ext>
            </a:extLst>
          </p:cNvPr>
          <p:cNvGrpSpPr/>
          <p:nvPr/>
        </p:nvGrpSpPr>
        <p:grpSpPr>
          <a:xfrm>
            <a:off x="9531803" y="-90261"/>
            <a:ext cx="1710871" cy="1710871"/>
            <a:chOff x="1411514" y="2642608"/>
            <a:chExt cx="1710871" cy="1710871"/>
          </a:xfrm>
        </p:grpSpPr>
        <p:sp>
          <p:nvSpPr>
            <p:cNvPr id="67" name="Freeform: Shape 66">
              <a:extLst>
                <a:ext uri="{FF2B5EF4-FFF2-40B4-BE49-F238E27FC236}">
                  <a16:creationId xmlns:a16="http://schemas.microsoft.com/office/drawing/2014/main" id="{26D82668-F9BA-373E-2526-1BBD20F5A487}"/>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F6CA42"/>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FCCC6FB-E7CF-7A03-1F32-6B6B03242505}"/>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75" name="Group 74">
            <a:extLst>
              <a:ext uri="{FF2B5EF4-FFF2-40B4-BE49-F238E27FC236}">
                <a16:creationId xmlns:a16="http://schemas.microsoft.com/office/drawing/2014/main" id="{DA59B1BB-4E54-2843-64E0-FD73902BFDBC}"/>
              </a:ext>
            </a:extLst>
          </p:cNvPr>
          <p:cNvGrpSpPr/>
          <p:nvPr/>
        </p:nvGrpSpPr>
        <p:grpSpPr>
          <a:xfrm>
            <a:off x="4877002" y="3716564"/>
            <a:ext cx="1710871" cy="1710871"/>
            <a:chOff x="1411514" y="2642608"/>
            <a:chExt cx="1710871" cy="1710871"/>
          </a:xfrm>
        </p:grpSpPr>
        <p:sp>
          <p:nvSpPr>
            <p:cNvPr id="76" name="Freeform: Shape 75">
              <a:extLst>
                <a:ext uri="{FF2B5EF4-FFF2-40B4-BE49-F238E27FC236}">
                  <a16:creationId xmlns:a16="http://schemas.microsoft.com/office/drawing/2014/main" id="{BAF88FD4-B488-F05A-B9BB-B4625D6AC66E}"/>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0662AF"/>
              </a:solid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66C76EDE-A5CE-BFC3-6F3F-DB40041083E9}"/>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pic>
        <p:nvPicPr>
          <p:cNvPr id="80" name="Picture Placeholder 79">
            <a:extLst>
              <a:ext uri="{FF2B5EF4-FFF2-40B4-BE49-F238E27FC236}">
                <a16:creationId xmlns:a16="http://schemas.microsoft.com/office/drawing/2014/main" id="{A954C78E-6C30-B594-2E0F-867F07309F0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86" b="286"/>
          <a:stretch>
            <a:fillRect/>
          </a:stretch>
        </p:blipFill>
        <p:spPr/>
      </p:pic>
      <p:pic>
        <p:nvPicPr>
          <p:cNvPr id="86" name="Picture Placeholder 85">
            <a:extLst>
              <a:ext uri="{FF2B5EF4-FFF2-40B4-BE49-F238E27FC236}">
                <a16:creationId xmlns:a16="http://schemas.microsoft.com/office/drawing/2014/main" id="{1388810B-AAFA-7B80-E092-1FCD5874739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333" r="3333"/>
          <a:stretch>
            <a:fillRect/>
          </a:stretch>
        </p:blipFill>
        <p:spPr/>
      </p:pic>
      <p:pic>
        <p:nvPicPr>
          <p:cNvPr id="98" name="Picture Placeholder 97">
            <a:extLst>
              <a:ext uri="{FF2B5EF4-FFF2-40B4-BE49-F238E27FC236}">
                <a16:creationId xmlns:a16="http://schemas.microsoft.com/office/drawing/2014/main" id="{3D12AE28-AAAD-17EF-DA59-E0D62FF8F93A}"/>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0120" r="10120"/>
          <a:stretch>
            <a:fillRect/>
          </a:stretch>
        </p:blipFill>
        <p:spPr/>
      </p:pic>
      <p:pic>
        <p:nvPicPr>
          <p:cNvPr id="104" name="Picture Placeholder 103">
            <a:extLst>
              <a:ext uri="{FF2B5EF4-FFF2-40B4-BE49-F238E27FC236}">
                <a16:creationId xmlns:a16="http://schemas.microsoft.com/office/drawing/2014/main" id="{7B55556C-E93F-4533-FC55-672E102B0955}"/>
              </a:ext>
            </a:extLst>
          </p:cNvPr>
          <p:cNvPicPr>
            <a:picLocks noGrp="1" noChangeAspect="1"/>
          </p:cNvPicPr>
          <p:nvPr>
            <p:ph type="pic" sz="quarter" idx="24"/>
          </p:nvPr>
        </p:nvPicPr>
        <p:blipFill>
          <a:blip r:embed="rId5">
            <a:extLst>
              <a:ext uri="{28A0092B-C50C-407E-A947-70E740481C1C}">
                <a14:useLocalDpi xmlns:a14="http://schemas.microsoft.com/office/drawing/2010/main" val="0"/>
              </a:ext>
            </a:extLst>
          </a:blip>
          <a:srcRect t="11111" b="11111"/>
          <a:stretch>
            <a:fillRect/>
          </a:stretch>
        </p:blipFill>
        <p:spPr/>
      </p:pic>
      <p:pic>
        <p:nvPicPr>
          <p:cNvPr id="109" name="Picture Placeholder 108">
            <a:extLst>
              <a:ext uri="{FF2B5EF4-FFF2-40B4-BE49-F238E27FC236}">
                <a16:creationId xmlns:a16="http://schemas.microsoft.com/office/drawing/2014/main" id="{6A3C58C8-C129-4F62-554D-6C5980BB8154}"/>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4250" b="4250"/>
          <a:stretch>
            <a:fillRect/>
          </a:stretch>
        </p:blipFill>
        <p:spPr/>
      </p:pic>
      <p:pic>
        <p:nvPicPr>
          <p:cNvPr id="121" name="Picture Placeholder 120">
            <a:extLst>
              <a:ext uri="{FF2B5EF4-FFF2-40B4-BE49-F238E27FC236}">
                <a16:creationId xmlns:a16="http://schemas.microsoft.com/office/drawing/2014/main" id="{E9D3A9FA-BE36-7451-DAF1-414B775A0C31}"/>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t="337" b="337"/>
          <a:stretch>
            <a:fillRect/>
          </a:stretch>
        </p:blipFill>
        <p:spPr/>
      </p:pic>
      <p:pic>
        <p:nvPicPr>
          <p:cNvPr id="1053" name="Picture Placeholder 1052">
            <a:extLst>
              <a:ext uri="{FF2B5EF4-FFF2-40B4-BE49-F238E27FC236}">
                <a16:creationId xmlns:a16="http://schemas.microsoft.com/office/drawing/2014/main" id="{793D1CC4-A0D8-68F0-F029-8CEC6A2B1BE8}"/>
              </a:ext>
            </a:extLst>
          </p:cNvPr>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l="6205" r="6205"/>
          <a:stretch>
            <a:fillRect/>
          </a:stretch>
        </p:blipFill>
        <p:spPr/>
      </p:pic>
      <p:pic>
        <p:nvPicPr>
          <p:cNvPr id="1061" name="Picture Placeholder 1060">
            <a:extLst>
              <a:ext uri="{FF2B5EF4-FFF2-40B4-BE49-F238E27FC236}">
                <a16:creationId xmlns:a16="http://schemas.microsoft.com/office/drawing/2014/main" id="{53B1AA9A-9A58-3695-F4E9-46752CD56BDE}"/>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4494" r="4494"/>
          <a:stretch>
            <a:fillRect/>
          </a:stretch>
        </p:blipFill>
        <p:spPr/>
      </p:pic>
      <p:sp>
        <p:nvSpPr>
          <p:cNvPr id="4" name="TextBox 3">
            <a:extLst>
              <a:ext uri="{FF2B5EF4-FFF2-40B4-BE49-F238E27FC236}">
                <a16:creationId xmlns:a16="http://schemas.microsoft.com/office/drawing/2014/main" id="{EB93B00B-0BED-6845-C6BE-449A467463EB}"/>
              </a:ext>
            </a:extLst>
          </p:cNvPr>
          <p:cNvSpPr txBox="1"/>
          <p:nvPr/>
        </p:nvSpPr>
        <p:spPr>
          <a:xfrm>
            <a:off x="2815771" y="6139543"/>
            <a:ext cx="5863772" cy="523220"/>
          </a:xfrm>
          <a:prstGeom prst="rect">
            <a:avLst/>
          </a:prstGeom>
          <a:noFill/>
        </p:spPr>
        <p:txBody>
          <a:bodyPr wrap="square" rtlCol="0">
            <a:spAutoFit/>
          </a:bodyPr>
          <a:lstStyle/>
          <a:p>
            <a:pPr algn="ctr"/>
            <a:r>
              <a:rPr lang="en-US" sz="2800" dirty="0">
                <a:solidFill>
                  <a:schemeClr val="bg1"/>
                </a:solidFill>
              </a:rPr>
              <a:t>BUILT USING MERN STACK </a:t>
            </a:r>
          </a:p>
        </p:txBody>
      </p:sp>
    </p:spTree>
    <p:extLst>
      <p:ext uri="{BB962C8B-B14F-4D97-AF65-F5344CB8AC3E}">
        <p14:creationId xmlns:p14="http://schemas.microsoft.com/office/powerpoint/2010/main" val="35524572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childTnLst>
                              </p:cTn>
                            </p:par>
                            <p:par>
                              <p:cTn id="12" fill="hold">
                                <p:stCondLst>
                                  <p:cond delay="1000"/>
                                </p:stCondLst>
                                <p:childTnLst>
                                  <p:par>
                                    <p:cTn id="13" presetID="2" presetClass="entr" presetSubtype="4" accel="32000" fill="hold" nodeType="afterEffect" p14:presetBounceEnd="44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4000">
                                          <p:cBhvr additive="base">
                                            <p:cTn id="15" dur="25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16" dur="2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 presetClass="entr" presetSubtype="4" accel="32000" fill="hold" nodeType="afterEffect" p14:presetBounceEnd="44000">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14:bounceEnd="44000">
                                          <p:cBhvr additive="base">
                                            <p:cTn id="20" dur="250" fill="hold"/>
                                            <p:tgtEl>
                                              <p:spTgt spid="66"/>
                                            </p:tgtEl>
                                            <p:attrNameLst>
                                              <p:attrName>ppt_x</p:attrName>
                                            </p:attrNameLst>
                                          </p:cBhvr>
                                          <p:tavLst>
                                            <p:tav tm="0">
                                              <p:val>
                                                <p:strVal val="#ppt_x"/>
                                              </p:val>
                                            </p:tav>
                                            <p:tav tm="100000">
                                              <p:val>
                                                <p:strVal val="#ppt_x"/>
                                              </p:val>
                                            </p:tav>
                                          </p:tavLst>
                                        </p:anim>
                                        <p:anim calcmode="lin" valueType="num" p14:bounceEnd="44000">
                                          <p:cBhvr additive="base">
                                            <p:cTn id="21" dur="250" fill="hold"/>
                                            <p:tgtEl>
                                              <p:spTgt spid="66"/>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accel="32000" fill="hold" nodeType="afterEffect" p14:presetBounceEnd="44000">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14:bounceEnd="44000">
                                          <p:cBhvr additive="base">
                                            <p:cTn id="25" dur="250" fill="hold"/>
                                            <p:tgtEl>
                                              <p:spTgt spid="15"/>
                                            </p:tgtEl>
                                            <p:attrNameLst>
                                              <p:attrName>ppt_x</p:attrName>
                                            </p:attrNameLst>
                                          </p:cBhvr>
                                          <p:tavLst>
                                            <p:tav tm="0">
                                              <p:val>
                                                <p:strVal val="#ppt_x"/>
                                              </p:val>
                                            </p:tav>
                                            <p:tav tm="100000">
                                              <p:val>
                                                <p:strVal val="#ppt_x"/>
                                              </p:val>
                                            </p:tav>
                                          </p:tavLst>
                                        </p:anim>
                                        <p:anim calcmode="lin" valueType="num" p14:bounceEnd="44000">
                                          <p:cBhvr additive="base">
                                            <p:cTn id="26" dur="25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2" presetClass="entr" presetSubtype="4" accel="32000" fill="hold" nodeType="afterEffect" p14:presetBounceEnd="44000">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14:bounceEnd="44000">
                                          <p:cBhvr additive="base">
                                            <p:cTn id="30" dur="250" fill="hold"/>
                                            <p:tgtEl>
                                              <p:spTgt spid="18"/>
                                            </p:tgtEl>
                                            <p:attrNameLst>
                                              <p:attrName>ppt_x</p:attrName>
                                            </p:attrNameLst>
                                          </p:cBhvr>
                                          <p:tavLst>
                                            <p:tav tm="0">
                                              <p:val>
                                                <p:strVal val="#ppt_x"/>
                                              </p:val>
                                            </p:tav>
                                            <p:tav tm="100000">
                                              <p:val>
                                                <p:strVal val="#ppt_x"/>
                                              </p:val>
                                            </p:tav>
                                          </p:tavLst>
                                        </p:anim>
                                        <p:anim calcmode="lin" valueType="num" p14:bounceEnd="44000">
                                          <p:cBhvr additive="base">
                                            <p:cTn id="31" dur="25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 presetClass="entr" presetSubtype="4" accel="32000" fill="hold" nodeType="afterEffect" p14:presetBounceEnd="44000">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14:bounceEnd="44000">
                                          <p:cBhvr additive="base">
                                            <p:cTn id="35" dur="25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36" dur="25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2" presetClass="entr" presetSubtype="4" accel="32000" fill="hold" nodeType="afterEffect" p14:presetBounceEnd="44000">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14:bounceEnd="44000">
                                          <p:cBhvr additive="base">
                                            <p:cTn id="40" dur="250" fill="hold"/>
                                            <p:tgtEl>
                                              <p:spTgt spid="30"/>
                                            </p:tgtEl>
                                            <p:attrNameLst>
                                              <p:attrName>ppt_x</p:attrName>
                                            </p:attrNameLst>
                                          </p:cBhvr>
                                          <p:tavLst>
                                            <p:tav tm="0">
                                              <p:val>
                                                <p:strVal val="#ppt_x"/>
                                              </p:val>
                                            </p:tav>
                                            <p:tav tm="100000">
                                              <p:val>
                                                <p:strVal val="#ppt_x"/>
                                              </p:val>
                                            </p:tav>
                                          </p:tavLst>
                                        </p:anim>
                                        <p:anim calcmode="lin" valueType="num" p14:bounceEnd="44000">
                                          <p:cBhvr additive="base">
                                            <p:cTn id="41" dur="25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4" accel="32000" fill="hold" nodeType="afterEffect" p14:presetBounceEnd="44000">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14:bounceEnd="44000">
                                          <p:cBhvr additive="base">
                                            <p:cTn id="45" dur="250" fill="hold"/>
                                            <p:tgtEl>
                                              <p:spTgt spid="36"/>
                                            </p:tgtEl>
                                            <p:attrNameLst>
                                              <p:attrName>ppt_x</p:attrName>
                                            </p:attrNameLst>
                                          </p:cBhvr>
                                          <p:tavLst>
                                            <p:tav tm="0">
                                              <p:val>
                                                <p:strVal val="#ppt_x"/>
                                              </p:val>
                                            </p:tav>
                                            <p:tav tm="100000">
                                              <p:val>
                                                <p:strVal val="#ppt_x"/>
                                              </p:val>
                                            </p:tav>
                                          </p:tavLst>
                                        </p:anim>
                                        <p:anim calcmode="lin" valueType="num" p14:bounceEnd="44000">
                                          <p:cBhvr additive="base">
                                            <p:cTn id="46" dur="250" fill="hold"/>
                                            <p:tgtEl>
                                              <p:spTgt spid="36"/>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 presetClass="entr" presetSubtype="4" accel="32000" fill="hold" nodeType="afterEffect" p14:presetBounceEnd="44000">
                                      <p:stCondLst>
                                        <p:cond delay="0"/>
                                      </p:stCondLst>
                                      <p:childTnLst>
                                        <p:set>
                                          <p:cBhvr>
                                            <p:cTn id="49" dur="1" fill="hold">
                                              <p:stCondLst>
                                                <p:cond delay="0"/>
                                              </p:stCondLst>
                                            </p:cTn>
                                            <p:tgtEl>
                                              <p:spTgt spid="75"/>
                                            </p:tgtEl>
                                            <p:attrNameLst>
                                              <p:attrName>style.visibility</p:attrName>
                                            </p:attrNameLst>
                                          </p:cBhvr>
                                          <p:to>
                                            <p:strVal val="visible"/>
                                          </p:to>
                                        </p:set>
                                        <p:anim calcmode="lin" valueType="num" p14:bounceEnd="44000">
                                          <p:cBhvr additive="base">
                                            <p:cTn id="50" dur="250" fill="hold"/>
                                            <p:tgtEl>
                                              <p:spTgt spid="75"/>
                                            </p:tgtEl>
                                            <p:attrNameLst>
                                              <p:attrName>ppt_x</p:attrName>
                                            </p:attrNameLst>
                                          </p:cBhvr>
                                          <p:tavLst>
                                            <p:tav tm="0">
                                              <p:val>
                                                <p:strVal val="#ppt_x"/>
                                              </p:val>
                                            </p:tav>
                                            <p:tav tm="100000">
                                              <p:val>
                                                <p:strVal val="#ppt_x"/>
                                              </p:val>
                                            </p:tav>
                                          </p:tavLst>
                                        </p:anim>
                                        <p:anim calcmode="lin" valueType="num" p14:bounceEnd="44000">
                                          <p:cBhvr additive="base">
                                            <p:cTn id="51" dur="25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
                                                <p:txEl>
                                                  <p:pRg st="0" end="0"/>
                                                </p:txEl>
                                              </p:spTgt>
                                            </p:tgtEl>
                                            <p:attrNameLst>
                                              <p:attrName>style.visibility</p:attrName>
                                            </p:attrNameLst>
                                          </p:cBhvr>
                                          <p:to>
                                            <p:strVal val="visible"/>
                                          </p:to>
                                        </p:set>
                                        <p:anim calcmode="lin" valueType="num">
                                          <p:cBhvr additive="base">
                                            <p:cTn id="5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childTnLst>
                              </p:cTn>
                            </p:par>
                            <p:par>
                              <p:cTn id="12" fill="hold">
                                <p:stCondLst>
                                  <p:cond delay="1000"/>
                                </p:stCondLst>
                                <p:childTnLst>
                                  <p:par>
                                    <p:cTn id="13" presetID="2" presetClass="entr" presetSubtype="4" accel="32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ppt_x"/>
                                              </p:val>
                                            </p:tav>
                                            <p:tav tm="100000">
                                              <p:val>
                                                <p:strVal val="#ppt_x"/>
                                              </p:val>
                                            </p:tav>
                                          </p:tavLst>
                                        </p:anim>
                                        <p:anim calcmode="lin" valueType="num">
                                          <p:cBhvr additive="base">
                                            <p:cTn id="16" dur="2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 presetClass="entr" presetSubtype="4" accel="32000" fill="hold" nodeType="after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250" fill="hold"/>
                                            <p:tgtEl>
                                              <p:spTgt spid="66"/>
                                            </p:tgtEl>
                                            <p:attrNameLst>
                                              <p:attrName>ppt_x</p:attrName>
                                            </p:attrNameLst>
                                          </p:cBhvr>
                                          <p:tavLst>
                                            <p:tav tm="0">
                                              <p:val>
                                                <p:strVal val="#ppt_x"/>
                                              </p:val>
                                            </p:tav>
                                            <p:tav tm="100000">
                                              <p:val>
                                                <p:strVal val="#ppt_x"/>
                                              </p:val>
                                            </p:tav>
                                          </p:tavLst>
                                        </p:anim>
                                        <p:anim calcmode="lin" valueType="num">
                                          <p:cBhvr additive="base">
                                            <p:cTn id="21" dur="250" fill="hold"/>
                                            <p:tgtEl>
                                              <p:spTgt spid="66"/>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accel="3200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250" fill="hold"/>
                                            <p:tgtEl>
                                              <p:spTgt spid="15"/>
                                            </p:tgtEl>
                                            <p:attrNameLst>
                                              <p:attrName>ppt_x</p:attrName>
                                            </p:attrNameLst>
                                          </p:cBhvr>
                                          <p:tavLst>
                                            <p:tav tm="0">
                                              <p:val>
                                                <p:strVal val="#ppt_x"/>
                                              </p:val>
                                            </p:tav>
                                            <p:tav tm="100000">
                                              <p:val>
                                                <p:strVal val="#ppt_x"/>
                                              </p:val>
                                            </p:tav>
                                          </p:tavLst>
                                        </p:anim>
                                        <p:anim calcmode="lin" valueType="num">
                                          <p:cBhvr additive="base">
                                            <p:cTn id="26" dur="25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2" presetClass="entr" presetSubtype="4" accel="3200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250" fill="hold"/>
                                            <p:tgtEl>
                                              <p:spTgt spid="18"/>
                                            </p:tgtEl>
                                            <p:attrNameLst>
                                              <p:attrName>ppt_x</p:attrName>
                                            </p:attrNameLst>
                                          </p:cBhvr>
                                          <p:tavLst>
                                            <p:tav tm="0">
                                              <p:val>
                                                <p:strVal val="#ppt_x"/>
                                              </p:val>
                                            </p:tav>
                                            <p:tav tm="100000">
                                              <p:val>
                                                <p:strVal val="#ppt_x"/>
                                              </p:val>
                                            </p:tav>
                                          </p:tavLst>
                                        </p:anim>
                                        <p:anim calcmode="lin" valueType="num">
                                          <p:cBhvr additive="base">
                                            <p:cTn id="31" dur="25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 presetClass="entr" presetSubtype="4" accel="3200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250" fill="hold"/>
                                            <p:tgtEl>
                                              <p:spTgt spid="24"/>
                                            </p:tgtEl>
                                            <p:attrNameLst>
                                              <p:attrName>ppt_x</p:attrName>
                                            </p:attrNameLst>
                                          </p:cBhvr>
                                          <p:tavLst>
                                            <p:tav tm="0">
                                              <p:val>
                                                <p:strVal val="#ppt_x"/>
                                              </p:val>
                                            </p:tav>
                                            <p:tav tm="100000">
                                              <p:val>
                                                <p:strVal val="#ppt_x"/>
                                              </p:val>
                                            </p:tav>
                                          </p:tavLst>
                                        </p:anim>
                                        <p:anim calcmode="lin" valueType="num">
                                          <p:cBhvr additive="base">
                                            <p:cTn id="36" dur="25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2" presetClass="entr" presetSubtype="4" accel="3200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250" fill="hold"/>
                                            <p:tgtEl>
                                              <p:spTgt spid="30"/>
                                            </p:tgtEl>
                                            <p:attrNameLst>
                                              <p:attrName>ppt_x</p:attrName>
                                            </p:attrNameLst>
                                          </p:cBhvr>
                                          <p:tavLst>
                                            <p:tav tm="0">
                                              <p:val>
                                                <p:strVal val="#ppt_x"/>
                                              </p:val>
                                            </p:tav>
                                            <p:tav tm="100000">
                                              <p:val>
                                                <p:strVal val="#ppt_x"/>
                                              </p:val>
                                            </p:tav>
                                          </p:tavLst>
                                        </p:anim>
                                        <p:anim calcmode="lin" valueType="num">
                                          <p:cBhvr additive="base">
                                            <p:cTn id="41" dur="25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4" accel="32000" fill="hold" nodeType="after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250" fill="hold"/>
                                            <p:tgtEl>
                                              <p:spTgt spid="36"/>
                                            </p:tgtEl>
                                            <p:attrNameLst>
                                              <p:attrName>ppt_x</p:attrName>
                                            </p:attrNameLst>
                                          </p:cBhvr>
                                          <p:tavLst>
                                            <p:tav tm="0">
                                              <p:val>
                                                <p:strVal val="#ppt_x"/>
                                              </p:val>
                                            </p:tav>
                                            <p:tav tm="100000">
                                              <p:val>
                                                <p:strVal val="#ppt_x"/>
                                              </p:val>
                                            </p:tav>
                                          </p:tavLst>
                                        </p:anim>
                                        <p:anim calcmode="lin" valueType="num">
                                          <p:cBhvr additive="base">
                                            <p:cTn id="46" dur="250" fill="hold"/>
                                            <p:tgtEl>
                                              <p:spTgt spid="36"/>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 presetClass="entr" presetSubtype="4" accel="32000" fill="hold" nodeType="afterEffect">
                                      <p:stCondLst>
                                        <p:cond delay="0"/>
                                      </p:stCondLst>
                                      <p:childTnLst>
                                        <p:set>
                                          <p:cBhvr>
                                            <p:cTn id="49" dur="1" fill="hold">
                                              <p:stCondLst>
                                                <p:cond delay="0"/>
                                              </p:stCondLst>
                                            </p:cTn>
                                            <p:tgtEl>
                                              <p:spTgt spid="75"/>
                                            </p:tgtEl>
                                            <p:attrNameLst>
                                              <p:attrName>style.visibility</p:attrName>
                                            </p:attrNameLst>
                                          </p:cBhvr>
                                          <p:to>
                                            <p:strVal val="visible"/>
                                          </p:to>
                                        </p:set>
                                        <p:anim calcmode="lin" valueType="num">
                                          <p:cBhvr additive="base">
                                            <p:cTn id="50" dur="250" fill="hold"/>
                                            <p:tgtEl>
                                              <p:spTgt spid="75"/>
                                            </p:tgtEl>
                                            <p:attrNameLst>
                                              <p:attrName>ppt_x</p:attrName>
                                            </p:attrNameLst>
                                          </p:cBhvr>
                                          <p:tavLst>
                                            <p:tav tm="0">
                                              <p:val>
                                                <p:strVal val="#ppt_x"/>
                                              </p:val>
                                            </p:tav>
                                            <p:tav tm="100000">
                                              <p:val>
                                                <p:strVal val="#ppt_x"/>
                                              </p:val>
                                            </p:tav>
                                          </p:tavLst>
                                        </p:anim>
                                        <p:anim calcmode="lin" valueType="num">
                                          <p:cBhvr additive="base">
                                            <p:cTn id="51" dur="25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
                                                <p:txEl>
                                                  <p:pRg st="0" end="0"/>
                                                </p:txEl>
                                              </p:spTgt>
                                            </p:tgtEl>
                                            <p:attrNameLst>
                                              <p:attrName>style.visibility</p:attrName>
                                            </p:attrNameLst>
                                          </p:cBhvr>
                                          <p:to>
                                            <p:strVal val="visible"/>
                                          </p:to>
                                        </p:set>
                                        <p:anim calcmode="lin" valueType="num">
                                          <p:cBhvr additive="base">
                                            <p:cTn id="5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FInal Video ">
            <a:hlinkClick r:id="" action="ppaction://media"/>
            <a:extLst>
              <a:ext uri="{FF2B5EF4-FFF2-40B4-BE49-F238E27FC236}">
                <a16:creationId xmlns:a16="http://schemas.microsoft.com/office/drawing/2014/main" id="{CD10C1C7-E875-C176-254D-E1B433DEFC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07987"/>
            <a:ext cx="12192000" cy="6450013"/>
          </a:xfrm>
          <a:prstGeom prst="rect">
            <a:avLst/>
          </a:prstGeom>
        </p:spPr>
      </p:pic>
      <p:sp>
        <p:nvSpPr>
          <p:cNvPr id="2" name="TextBox 1">
            <a:extLst>
              <a:ext uri="{FF2B5EF4-FFF2-40B4-BE49-F238E27FC236}">
                <a16:creationId xmlns:a16="http://schemas.microsoft.com/office/drawing/2014/main" id="{724FECD7-EAF6-ECAA-B831-E34FEE2FE1DE}"/>
              </a:ext>
            </a:extLst>
          </p:cNvPr>
          <p:cNvSpPr txBox="1"/>
          <p:nvPr/>
        </p:nvSpPr>
        <p:spPr>
          <a:xfrm>
            <a:off x="2481943" y="-89702"/>
            <a:ext cx="7024914" cy="584775"/>
          </a:xfrm>
          <a:prstGeom prst="rect">
            <a:avLst/>
          </a:prstGeom>
          <a:noFill/>
        </p:spPr>
        <p:txBody>
          <a:bodyPr wrap="square" rtlCol="0">
            <a:spAutoFit/>
          </a:bodyPr>
          <a:lstStyle/>
          <a:p>
            <a:pPr algn="ctr"/>
            <a:r>
              <a:rPr lang="en-US" sz="3200" dirty="0">
                <a:solidFill>
                  <a:schemeClr val="bg1"/>
                </a:solidFill>
              </a:rPr>
              <a:t>DEMO VIDEO </a:t>
            </a:r>
          </a:p>
        </p:txBody>
      </p:sp>
    </p:spTree>
    <p:extLst>
      <p:ext uri="{BB962C8B-B14F-4D97-AF65-F5344CB8AC3E}">
        <p14:creationId xmlns:p14="http://schemas.microsoft.com/office/powerpoint/2010/main" val="1185690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87" fill="hold"/>
                                        <p:tgtEl>
                                          <p:spTgt spid="1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7"/>
                </p:tgtEl>
              </p:cMediaNode>
            </p:video>
            <p:seq concurrent="1" nextAc="seek">
              <p:cTn id="8" restart="whenNotActive" fill="hold" evtFilter="cancelBubble" nodeType="interactiveSeq">
                <p:stCondLst>
                  <p:cond evt="onClick" delay="0">
                    <p:tgtEl>
                      <p:spTgt spid="1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7"/>
                                        </p:tgtEl>
                                      </p:cBhvr>
                                    </p:cmd>
                                  </p:childTnLst>
                                </p:cTn>
                              </p:par>
                            </p:childTnLst>
                          </p:cTn>
                        </p:par>
                      </p:childTnLst>
                    </p:cTn>
                  </p:par>
                </p:childTnLst>
              </p:cTn>
              <p:nextCondLst>
                <p:cond evt="onClick" delay="0">
                  <p:tgtEl>
                    <p:spTgt spid="12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9FC021-D447-83E4-7408-BE2B24FA7D1E}"/>
              </a:ext>
            </a:extLst>
          </p:cNvPr>
          <p:cNvSpPr txBox="1"/>
          <p:nvPr/>
        </p:nvSpPr>
        <p:spPr>
          <a:xfrm>
            <a:off x="653142" y="551543"/>
            <a:ext cx="7161947" cy="923330"/>
          </a:xfrm>
          <a:prstGeom prst="rect">
            <a:avLst/>
          </a:prstGeom>
          <a:noFill/>
        </p:spPr>
        <p:txBody>
          <a:bodyPr wrap="square" rtlCol="0">
            <a:spAutoFit/>
          </a:bodyPr>
          <a:lstStyle/>
          <a:p>
            <a:r>
              <a:rPr lang="en-US" sz="5400" dirty="0">
                <a:solidFill>
                  <a:schemeClr val="bg1"/>
                </a:solidFill>
              </a:rPr>
              <a:t>Features</a:t>
            </a:r>
          </a:p>
        </p:txBody>
      </p:sp>
      <p:sp>
        <p:nvSpPr>
          <p:cNvPr id="5" name="TextBox 4">
            <a:extLst>
              <a:ext uri="{FF2B5EF4-FFF2-40B4-BE49-F238E27FC236}">
                <a16:creationId xmlns:a16="http://schemas.microsoft.com/office/drawing/2014/main" id="{17C45F39-16B7-F264-4530-0848E27B818D}"/>
              </a:ext>
            </a:extLst>
          </p:cNvPr>
          <p:cNvSpPr txBox="1"/>
          <p:nvPr/>
        </p:nvSpPr>
        <p:spPr>
          <a:xfrm>
            <a:off x="1051217" y="1720840"/>
            <a:ext cx="10676326" cy="4524315"/>
          </a:xfrm>
          <a:prstGeom prst="rect">
            <a:avLst/>
          </a:prstGeom>
          <a:noFill/>
        </p:spPr>
        <p:txBody>
          <a:bodyPr wrap="square" rtlCol="0">
            <a:spAutoFit/>
          </a:bodyPr>
          <a:lstStyle/>
          <a:p>
            <a:pPr marL="742950" indent="-742950">
              <a:buAutoNum type="arabicPeriod"/>
            </a:pPr>
            <a:r>
              <a:rPr lang="en-US" sz="3600" dirty="0">
                <a:solidFill>
                  <a:schemeClr val="bg1"/>
                </a:solidFill>
              </a:rPr>
              <a:t>Alert users by sending a notification (SMS) text when user is about to reach the destination</a:t>
            </a:r>
          </a:p>
          <a:p>
            <a:pPr marL="742950" indent="-742950">
              <a:buAutoNum type="arabicPeriod"/>
            </a:pPr>
            <a:r>
              <a:rPr lang="en-US" sz="3600" dirty="0">
                <a:solidFill>
                  <a:schemeClr val="bg1"/>
                </a:solidFill>
              </a:rPr>
              <a:t>Make call to an mobile (user given) when destination is about to be reached.</a:t>
            </a:r>
          </a:p>
          <a:p>
            <a:pPr marL="742950" indent="-742950">
              <a:buAutoNum type="arabicPeriod"/>
            </a:pPr>
            <a:r>
              <a:rPr lang="en-US" sz="3600" dirty="0">
                <a:solidFill>
                  <a:schemeClr val="bg1"/>
                </a:solidFill>
              </a:rPr>
              <a:t>Alert the user by ringing alarm when the destination is reached.</a:t>
            </a:r>
          </a:p>
          <a:p>
            <a:pPr marL="742950" indent="-742950">
              <a:buAutoNum type="arabicPeriod"/>
            </a:pPr>
            <a:r>
              <a:rPr lang="en-US" sz="3600" dirty="0">
                <a:solidFill>
                  <a:schemeClr val="bg1"/>
                </a:solidFill>
              </a:rPr>
              <a:t>User friendly interface.</a:t>
            </a:r>
          </a:p>
          <a:p>
            <a:pPr marL="742950" indent="-742950">
              <a:buAutoNum type="arabicPeriod"/>
            </a:pPr>
            <a:r>
              <a:rPr lang="en-US" sz="3600" dirty="0">
                <a:solidFill>
                  <a:schemeClr val="bg1"/>
                </a:solidFill>
              </a:rPr>
              <a:t>Accurate location monitoring (for every 60 seconds)</a:t>
            </a:r>
          </a:p>
        </p:txBody>
      </p:sp>
    </p:spTree>
    <p:extLst>
      <p:ext uri="{BB962C8B-B14F-4D97-AF65-F5344CB8AC3E}">
        <p14:creationId xmlns:p14="http://schemas.microsoft.com/office/powerpoint/2010/main" val="470399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3369B-3167-DCA0-FE20-95685B67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4741" cy="6960169"/>
          </a:xfrm>
          <a:prstGeom prst="rect">
            <a:avLst/>
          </a:prstGeom>
        </p:spPr>
      </p:pic>
      <p:pic>
        <p:nvPicPr>
          <p:cNvPr id="9" name="Picture 8">
            <a:extLst>
              <a:ext uri="{FF2B5EF4-FFF2-40B4-BE49-F238E27FC236}">
                <a16:creationId xmlns:a16="http://schemas.microsoft.com/office/drawing/2014/main" id="{7283FAF1-05D2-DC2C-1AFD-C90945121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71" y="6858000"/>
            <a:ext cx="12192000" cy="6832879"/>
          </a:xfrm>
          <a:prstGeom prst="rect">
            <a:avLst/>
          </a:prstGeom>
        </p:spPr>
      </p:pic>
      <p:pic>
        <p:nvPicPr>
          <p:cNvPr id="3" name="Picture 2">
            <a:extLst>
              <a:ext uri="{FF2B5EF4-FFF2-40B4-BE49-F238E27FC236}">
                <a16:creationId xmlns:a16="http://schemas.microsoft.com/office/drawing/2014/main" id="{1C0AD1BB-2D6E-D579-487A-FB93FCD6A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11253"/>
            <a:ext cx="12544920" cy="6960169"/>
          </a:xfrm>
          <a:prstGeom prst="rect">
            <a:avLst/>
          </a:prstGeom>
        </p:spPr>
      </p:pic>
    </p:spTree>
    <p:extLst>
      <p:ext uri="{BB962C8B-B14F-4D97-AF65-F5344CB8AC3E}">
        <p14:creationId xmlns:p14="http://schemas.microsoft.com/office/powerpoint/2010/main" val="296468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3369B-3167-DCA0-FE20-95685B67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4741" cy="6960169"/>
          </a:xfrm>
          <a:prstGeom prst="rect">
            <a:avLst/>
          </a:prstGeom>
        </p:spPr>
      </p:pic>
      <p:pic>
        <p:nvPicPr>
          <p:cNvPr id="9" name="Picture 8">
            <a:extLst>
              <a:ext uri="{FF2B5EF4-FFF2-40B4-BE49-F238E27FC236}">
                <a16:creationId xmlns:a16="http://schemas.microsoft.com/office/drawing/2014/main" id="{7283FAF1-05D2-DC2C-1AFD-C90945121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55" y="0"/>
            <a:ext cx="12419125" cy="6960169"/>
          </a:xfrm>
          <a:prstGeom prst="rect">
            <a:avLst/>
          </a:prstGeom>
        </p:spPr>
      </p:pic>
      <p:pic>
        <p:nvPicPr>
          <p:cNvPr id="2" name="Picture 1">
            <a:extLst>
              <a:ext uri="{FF2B5EF4-FFF2-40B4-BE49-F238E27FC236}">
                <a16:creationId xmlns:a16="http://schemas.microsoft.com/office/drawing/2014/main" id="{447896EE-CA61-844C-23E5-E4C471CEA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60" y="6960169"/>
            <a:ext cx="12544920" cy="6960169"/>
          </a:xfrm>
          <a:prstGeom prst="rect">
            <a:avLst/>
          </a:prstGeom>
        </p:spPr>
      </p:pic>
    </p:spTree>
    <p:extLst>
      <p:ext uri="{BB962C8B-B14F-4D97-AF65-F5344CB8AC3E}">
        <p14:creationId xmlns:p14="http://schemas.microsoft.com/office/powerpoint/2010/main" val="404659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TotalTime>
  <Words>580</Words>
  <Application>Microsoft Office PowerPoint</Application>
  <PresentationFormat>Widescreen</PresentationFormat>
  <Paragraphs>48</Paragraphs>
  <Slides>14</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Roboto Serif ExtraBold</vt:lpstr>
      <vt:lpstr>Roboto Serif SemiBold</vt:lpstr>
      <vt:lpstr>Roboto Serif Light</vt:lpstr>
      <vt:lpstr>Calibri</vt:lpstr>
      <vt:lpstr>Arial</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SANJAI KUMAR RAVICHANDRAN</cp:lastModifiedBy>
  <cp:revision>2</cp:revision>
  <dcterms:created xsi:type="dcterms:W3CDTF">2022-07-22T08:53:24Z</dcterms:created>
  <dcterms:modified xsi:type="dcterms:W3CDTF">2024-05-09T16:05:23Z</dcterms:modified>
</cp:coreProperties>
</file>